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2F2D-21D8-4938-8333-951BB6E88748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BA6-2D5B-468E-9533-14644BB98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85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2F2D-21D8-4938-8333-951BB6E88748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BA6-2D5B-468E-9533-14644BB98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11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2F2D-21D8-4938-8333-951BB6E88748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BA6-2D5B-468E-9533-14644BB98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09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2F2D-21D8-4938-8333-951BB6E88748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BA6-2D5B-468E-9533-14644BB98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36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2F2D-21D8-4938-8333-951BB6E88748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BA6-2D5B-468E-9533-14644BB98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70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2F2D-21D8-4938-8333-951BB6E88748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BA6-2D5B-468E-9533-14644BB98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50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2F2D-21D8-4938-8333-951BB6E88748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BA6-2D5B-468E-9533-14644BB98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62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2F2D-21D8-4938-8333-951BB6E88748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BA6-2D5B-468E-9533-14644BB98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55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2F2D-21D8-4938-8333-951BB6E88748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BA6-2D5B-468E-9533-14644BB98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87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2F2D-21D8-4938-8333-951BB6E88748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BA6-2D5B-468E-9533-14644BB98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1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2F2D-21D8-4938-8333-951BB6E88748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BA6-2D5B-468E-9533-14644BB98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65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A2F2D-21D8-4938-8333-951BB6E88748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DCBA6-2D5B-468E-9533-14644BB98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57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hyperlink" Target="http://www.google.co.uk/url?sa=i&amp;rct=j&amp;q=&amp;esrc=s&amp;source=images&amp;cd=&amp;cad=rja&amp;uact=8&amp;ved=0ahUKEwjs8pab167MAhVJAcAKHc-ZDY4QjRwIBw&amp;url=http://oliverrabbit.com/journal/2014/9/1/wool-felt-applique-lesson-1&amp;psig=AFQjCNEgE1hyIzHS51ryD5O67ISdnuJW7Q&amp;ust=1461841798542020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hyperlink" Target="http://www.google.co.uk/url?sa=i&amp;rct=j&amp;q=&amp;esrc=s&amp;source=images&amp;cd=&amp;cad=rja&amp;uact=8&amp;ved=0ahUKEwiujaqA167MAhVoKsAKHWhQClkQjRwIBw&amp;url=http://www.handembroidery.com/a-to-z-of-embroidery/?lang%3Dfr&amp;psig=AFQjCNH2r-Cky4FOUK2pdSdp6lJ9dHK4RA&amp;ust=146184173181108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5562706" y="921692"/>
            <a:ext cx="1651348" cy="131431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1" u="sng" dirty="0" smtClean="0"/>
              <a:t>Step 1</a:t>
            </a:r>
            <a:r>
              <a:rPr lang="en-GB" sz="1200" u="sng" dirty="0" smtClean="0"/>
              <a:t>: Creating your template</a:t>
            </a:r>
          </a:p>
          <a:p>
            <a:pPr>
              <a:spcBef>
                <a:spcPct val="50000"/>
              </a:spcBef>
            </a:pPr>
            <a:r>
              <a:rPr lang="en-GB" sz="1200" dirty="0" smtClean="0"/>
              <a:t>Draw your desired shape onto paper with a pencil. Cut out using paper scissors.</a:t>
            </a:r>
            <a:endParaRPr lang="en-GB" sz="1200" dirty="0"/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8712646" y="958824"/>
            <a:ext cx="1995522" cy="1107996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1" u="sng" dirty="0" smtClean="0"/>
              <a:t>Step 2</a:t>
            </a:r>
            <a:r>
              <a:rPr lang="en-GB" sz="1200" u="sng" dirty="0" smtClean="0"/>
              <a:t>: Cutting out your appliqué </a:t>
            </a:r>
          </a:p>
          <a:p>
            <a:pPr>
              <a:spcBef>
                <a:spcPct val="50000"/>
              </a:spcBef>
            </a:pPr>
            <a:r>
              <a:rPr lang="en-GB" sz="1200" dirty="0" smtClean="0"/>
              <a:t>Pin </a:t>
            </a:r>
            <a:r>
              <a:rPr lang="en-GB" sz="1200" dirty="0"/>
              <a:t>your </a:t>
            </a:r>
            <a:r>
              <a:rPr lang="en-GB" sz="1200" dirty="0" smtClean="0"/>
              <a:t>paper template to your appliqué fabric and cut out using fabric shears.</a:t>
            </a:r>
            <a:endParaRPr lang="en-GB" sz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4158918" y="960731"/>
            <a:ext cx="1259146" cy="1275280"/>
            <a:chOff x="190582" y="563972"/>
            <a:chExt cx="3020090" cy="2628900"/>
          </a:xfrm>
        </p:grpSpPr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190582" y="563972"/>
              <a:ext cx="3020090" cy="2628900"/>
            </a:xfrm>
            <a:prstGeom prst="rect">
              <a:avLst/>
            </a:prstGeom>
            <a:solidFill>
              <a:schemeClr val="bg1">
                <a:alpha val="31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416838" y="755369"/>
              <a:ext cx="2376114" cy="208872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pic>
          <p:nvPicPr>
            <p:cNvPr id="49" name="Picture 48" descr="MC900432594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0389" y="2228262"/>
              <a:ext cx="674278" cy="6742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7303548" y="967509"/>
            <a:ext cx="1301077" cy="1259285"/>
            <a:chOff x="4731994" y="235725"/>
            <a:chExt cx="2881089" cy="2329676"/>
          </a:xfrm>
        </p:grpSpPr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4731994" y="235725"/>
              <a:ext cx="2881089" cy="23296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pic>
          <p:nvPicPr>
            <p:cNvPr id="36" name="Picture 3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3078" y="257965"/>
              <a:ext cx="2401887" cy="2116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7" name="Group 36"/>
            <p:cNvGrpSpPr>
              <a:grpSpLocks/>
            </p:cNvGrpSpPr>
            <p:nvPr/>
          </p:nvGrpSpPr>
          <p:grpSpPr bwMode="auto">
            <a:xfrm>
              <a:off x="5580112" y="907435"/>
              <a:ext cx="144462" cy="865184"/>
              <a:chOff x="3605" y="2251"/>
              <a:chExt cx="91" cy="545"/>
            </a:xfrm>
          </p:grpSpPr>
          <p:sp>
            <p:nvSpPr>
              <p:cNvPr id="44" name="Oval 43"/>
              <p:cNvSpPr>
                <a:spLocks noChangeArrowheads="1"/>
              </p:cNvSpPr>
              <p:nvPr/>
            </p:nvSpPr>
            <p:spPr bwMode="auto">
              <a:xfrm>
                <a:off x="3605" y="2251"/>
                <a:ext cx="91" cy="9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45" name="Line 25"/>
              <p:cNvSpPr>
                <a:spLocks noChangeShapeType="1"/>
              </p:cNvSpPr>
              <p:nvPr/>
            </p:nvSpPr>
            <p:spPr bwMode="auto">
              <a:xfrm>
                <a:off x="3650" y="234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46" name="Line 26"/>
              <p:cNvSpPr>
                <a:spLocks noChangeShapeType="1"/>
              </p:cNvSpPr>
              <p:nvPr/>
            </p:nvSpPr>
            <p:spPr bwMode="auto">
              <a:xfrm>
                <a:off x="3650" y="2660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grpSp>
          <p:nvGrpSpPr>
            <p:cNvPr id="38" name="Group 37"/>
            <p:cNvGrpSpPr>
              <a:grpSpLocks/>
            </p:cNvGrpSpPr>
            <p:nvPr/>
          </p:nvGrpSpPr>
          <p:grpSpPr bwMode="auto">
            <a:xfrm rot="10800000">
              <a:off x="7020272" y="900199"/>
              <a:ext cx="144463" cy="865184"/>
              <a:chOff x="3605" y="2251"/>
              <a:chExt cx="91" cy="545"/>
            </a:xfrm>
          </p:grpSpPr>
          <p:sp>
            <p:nvSpPr>
              <p:cNvPr id="41" name="Oval 40"/>
              <p:cNvSpPr>
                <a:spLocks noChangeArrowheads="1"/>
              </p:cNvSpPr>
              <p:nvPr/>
            </p:nvSpPr>
            <p:spPr bwMode="auto">
              <a:xfrm>
                <a:off x="3605" y="2251"/>
                <a:ext cx="91" cy="9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42" name="Line 37"/>
              <p:cNvSpPr>
                <a:spLocks noChangeShapeType="1"/>
              </p:cNvSpPr>
              <p:nvPr/>
            </p:nvSpPr>
            <p:spPr bwMode="auto">
              <a:xfrm>
                <a:off x="3650" y="2342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43" name="Line 38"/>
              <p:cNvSpPr>
                <a:spLocks noChangeShapeType="1"/>
              </p:cNvSpPr>
              <p:nvPr/>
            </p:nvSpPr>
            <p:spPr bwMode="auto">
              <a:xfrm>
                <a:off x="3650" y="2660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pic>
          <p:nvPicPr>
            <p:cNvPr id="39" name="Picture 3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6289332" y="240225"/>
              <a:ext cx="158750" cy="871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3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8734" y="1878422"/>
              <a:ext cx="871538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8" name="Picture 7" descr="MC900432594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002" y="787020"/>
            <a:ext cx="810131" cy="810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1040"/>
          <p:cNvSpPr txBox="1"/>
          <p:nvPr/>
        </p:nvSpPr>
        <p:spPr>
          <a:xfrm>
            <a:off x="4135909" y="152211"/>
            <a:ext cx="3392833" cy="646331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 smtClean="0">
                <a:solidFill>
                  <a:srgbClr val="C00000"/>
                </a:solidFill>
              </a:rPr>
              <a:t>How to Applique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71886" y="3257014"/>
            <a:ext cx="2160239" cy="1128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871886" y="4407265"/>
            <a:ext cx="2160239" cy="1128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877353" y="5537252"/>
            <a:ext cx="2160239" cy="13207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871886" y="173266"/>
            <a:ext cx="2160239" cy="303086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u="sng" dirty="0" smtClean="0">
                <a:solidFill>
                  <a:srgbClr val="FF0000"/>
                </a:solidFill>
              </a:rPr>
              <a:t>Equipment list:</a:t>
            </a:r>
          </a:p>
          <a:p>
            <a:r>
              <a:rPr lang="en-GB" sz="1200" u="sng" dirty="0" smtClean="0">
                <a:solidFill>
                  <a:srgbClr val="FF0000"/>
                </a:solidFill>
              </a:rPr>
              <a:t>Preparation:</a:t>
            </a:r>
            <a:endParaRPr lang="en-GB" sz="1200" u="sng" dirty="0">
              <a:solidFill>
                <a:srgbClr val="FF0000"/>
              </a:solidFill>
            </a:endParaRPr>
          </a:p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Paper scissors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Paper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Pencil 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Ruler (optional)</a:t>
            </a:r>
          </a:p>
          <a:p>
            <a:r>
              <a:rPr lang="en-GB" sz="1200" u="sng" dirty="0" smtClean="0">
                <a:solidFill>
                  <a:srgbClr val="FF0000"/>
                </a:solidFill>
              </a:rPr>
              <a:t>Construction: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Background fabric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Appliqué fabric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Fabric shears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Pins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Iron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Vilene/interfacing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Sewing machine 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Bobbin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Thread</a:t>
            </a:r>
          </a:p>
        </p:txBody>
      </p:sp>
      <p:sp>
        <p:nvSpPr>
          <p:cNvPr id="14" name="TextBox 2"/>
          <p:cNvSpPr txBox="1"/>
          <p:nvPr/>
        </p:nvSpPr>
        <p:spPr>
          <a:xfrm>
            <a:off x="1853309" y="3257014"/>
            <a:ext cx="21788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u="sng" dirty="0" smtClean="0"/>
              <a:t>Gold: </a:t>
            </a:r>
            <a:r>
              <a:rPr lang="en-GB" sz="1200" dirty="0" smtClean="0"/>
              <a:t>A completed appliqué sample with a continuous neat stitch around the edge. The tension is consistent and the fabric lies flat. </a:t>
            </a:r>
          </a:p>
          <a:p>
            <a:endParaRPr lang="en-GB" sz="1200" dirty="0" smtClean="0"/>
          </a:p>
          <a:p>
            <a:r>
              <a:rPr lang="en-GB" sz="1200" b="1" u="sng" dirty="0" smtClean="0"/>
              <a:t>Silver: </a:t>
            </a:r>
            <a:r>
              <a:rPr lang="en-GB" sz="1200" dirty="0" smtClean="0"/>
              <a:t>A completed appliqué sample which shows a good level of skill on the sewing machine. Stitching is good with few mistakes. </a:t>
            </a:r>
          </a:p>
          <a:p>
            <a:endParaRPr lang="en-GB" sz="1200" dirty="0" smtClean="0"/>
          </a:p>
          <a:p>
            <a:r>
              <a:rPr lang="en-GB" sz="1200" b="1" u="sng" dirty="0" smtClean="0"/>
              <a:t>Bronze</a:t>
            </a:r>
            <a:r>
              <a:rPr lang="en-GB" sz="1200" u="sng" dirty="0" smtClean="0"/>
              <a:t>: </a:t>
            </a:r>
            <a:r>
              <a:rPr lang="en-GB" sz="1200" dirty="0" smtClean="0"/>
              <a:t>A mainly completed appliqué sample which shows some level of control when using the sewing machine. Have selected a simple style of stitch. Fabric may be warped slightly and not sit flat.</a:t>
            </a:r>
            <a:endParaRPr lang="en-GB" sz="1200" b="1" dirty="0" smtClean="0"/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909" y="2390827"/>
            <a:ext cx="1456717" cy="1732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690550" y="2411802"/>
            <a:ext cx="1523504" cy="147732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1" u="sng" dirty="0" smtClean="0"/>
              <a:t>Step 3: Pinning </a:t>
            </a:r>
            <a:endParaRPr lang="en-GB" sz="1200" u="sng" dirty="0" smtClean="0"/>
          </a:p>
          <a:p>
            <a:pPr>
              <a:spcBef>
                <a:spcPct val="50000"/>
              </a:spcBef>
            </a:pPr>
            <a:r>
              <a:rPr lang="en-GB" sz="1200" dirty="0" smtClean="0"/>
              <a:t>Remove the paper template from your appliqué fabric. Pin the appliqué fabric  on to your background fabric. </a:t>
            </a:r>
            <a:endParaRPr lang="en-GB" sz="12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7321508" y="2400582"/>
            <a:ext cx="1442331" cy="1712864"/>
            <a:chOff x="6592459" y="4360229"/>
            <a:chExt cx="1983486" cy="2355522"/>
          </a:xfrm>
        </p:grpSpPr>
        <p:pic>
          <p:nvPicPr>
            <p:cNvPr id="31" name="Picture 30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2444" y="4461776"/>
              <a:ext cx="1663700" cy="1622425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</p:pic>
        <p:sp>
          <p:nvSpPr>
            <p:cNvPr id="32" name="Rounded Rectangle 31"/>
            <p:cNvSpPr/>
            <p:nvPr/>
          </p:nvSpPr>
          <p:spPr>
            <a:xfrm>
              <a:off x="6592459" y="4360229"/>
              <a:ext cx="1983486" cy="2355522"/>
            </a:xfrm>
            <a:prstGeom prst="roundRect">
              <a:avLst/>
            </a:pr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>
                <a:solidFill>
                  <a:srgbClr val="00B050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6782444" y="4472883"/>
              <a:ext cx="1636609" cy="160021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>
                <a:solidFill>
                  <a:srgbClr val="FFFF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6948264" y="4581128"/>
              <a:ext cx="1332061" cy="1368152"/>
            </a:xfrm>
            <a:prstGeom prst="ellipse">
              <a:avLst/>
            </a:prstGeom>
            <a:noFill/>
            <a:ln w="285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</p:grp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8856662" y="2236011"/>
            <a:ext cx="1944329" cy="1938992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1" u="sng" dirty="0" smtClean="0"/>
              <a:t>Step </a:t>
            </a:r>
            <a:r>
              <a:rPr lang="en-GB" sz="1200" b="1" u="sng" dirty="0"/>
              <a:t>4</a:t>
            </a:r>
            <a:r>
              <a:rPr lang="en-GB" sz="1200" b="1" u="sng" dirty="0" smtClean="0"/>
              <a:t>: Stitching </a:t>
            </a:r>
          </a:p>
          <a:p>
            <a:pPr>
              <a:spcBef>
                <a:spcPct val="50000"/>
              </a:spcBef>
            </a:pPr>
            <a:r>
              <a:rPr lang="en-GB" sz="1200" dirty="0" smtClean="0"/>
              <a:t>Using hand embroidery or machine embroidery stitch around the edge to attach the two pieces of fabric together.</a:t>
            </a:r>
          </a:p>
          <a:p>
            <a:pPr>
              <a:spcBef>
                <a:spcPct val="50000"/>
              </a:spcBef>
            </a:pPr>
            <a:r>
              <a:rPr lang="en-GB" sz="1200" u="sng" dirty="0" smtClean="0"/>
              <a:t>TIP</a:t>
            </a:r>
            <a:r>
              <a:rPr lang="en-GB" sz="1200" dirty="0" smtClean="0"/>
              <a:t>: Stitch on slow speed to ensure you have more control of your fabric. </a:t>
            </a:r>
          </a:p>
        </p:txBody>
      </p:sp>
      <p:pic>
        <p:nvPicPr>
          <p:cNvPr id="19" name="Picture 18" descr="http://www.handembroidery.com/_hl/wp-content/uploads/2014/04/zig-zag-applique-1.jpg">
            <a:hlinkClick r:id="rId9"/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5" r="18732" b="11104"/>
          <a:stretch/>
        </p:blipFill>
        <p:spPr bwMode="auto">
          <a:xfrm>
            <a:off x="4240649" y="4385124"/>
            <a:ext cx="2068191" cy="1812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AutoShape 4" descr="data:image/jpeg;base64,/9j/4AAQSkZJRgABAQAAAQABAAD/2wCEAAkGBxMSEhUTExMWFhUXGBgYGBgYGBoaGRgaGhgYGxsgGxoYHSgiGhomGxgYITEhJSkrLi4uGB8zODMtNygtLisBCgoKDg0OGhAQGisfHyUtLS0rLSstKystKy0tLS0tLS4rKy0tLSstLS0tLS0tLS0tLS0tLS0tLS0tLS0tLS0tLf/AABEIANkA6AMBIgACEQEDEQH/xAAZAAADAQEBAAAAAAAAAAAAAAABAgMABAX/xAA5EAABAgQDBwQCAgEDBAIDAAABAhEAITFBA1FhEnGBkaGx8ATB0eEi8RMyQiNicgVSgsKy0hSSov/EABoBAQEAAwEBAAAAAAAAAAAAAAABAgMEBQb/xAAwEQACAgEDAwMCBAYDAAAAAAAAAQIDEQQSITFBURMicWHBFDKB8GKRobHR4QUjQv/aAAwDAQACEQMRAD8A8g62B9oZTyYc7UIjLHR38vBBLMRl7dYh7ZsQijuNCAxfOGIYsXf7HnGMRXlvdm3F/LwHo5uzwBmYtT9Rib1b28MFvxAyDPu8MYKm0nty/cAD+IVpnOfSv1BEnHLp1qYDC3LvCKId+emdLy6wBVL0uS4zfLoYDkml+deUT/lDs82r1+oC8Zqkfp/qIMlACBPfyaExVsd9O56xMLKnKZC5fIZ6NComJHa3SSkSvnOBJSSWXwPiYr1lycUeFPqRPyUIUJJdSWS1lOXcVtnKIqxlKUlCQlKW5zu1YuHnGDX60Nrlu4R1fziU38f4jJxhbw66T6xH1HohQzLSP9Z8Ihh4UztKIY0ueXlYu15wY/iIbd+eD0P5qeTf9eUwxh/XpHNiYLAtPiQfi2do2Ji4SUgsolpu8lOZaZ7t8pJNdTOq2Nn5WdX8g4+fNYUYnAik/M44MP1GEpgCUkmpkOM4pjoWgzYjP5FvqJk2fU9BKg72keGW+cHlXnaXSOTD9Q70n9e/aOharjL7+IoyOBIeN57wtJCw774X+QgTgkimXbTWvKAGQAWO4UoA3t5SEFh9wUyacu0bCL6NXcNdIhRgJeULfU4ya8OJlXzK0KV3ALStPz4huJp3nbf0gQKkgaFuTnznAgZE1Fta/LxoFCg/fb3jXmcicuUZQoDf7+usbbueorb46QAHmbXBfKA7sBc8vpoaoo/nvCpMxShfxopCiFO+W6msAzDgy95ViJSwcdIX+WvlNd/tADnEpvhFKmw1EItYYbThzLwePBGItKVEpSCQAAZlNTWxnrSCTfQ1zshD87wMUAKAJeTsKs0hxgIwZnaLaJru2jQRDHfDIWH2Vzd3L/8AIVm26OhGI4nlGyuCayzz9ZqrIS2x4QnqVhSwguEtNpUAAJF9d7xD02KZorsli3mTdI6MBJ/lQxDu3+0uGY6GnGIFITirDTd25dfqMkkpmmcnPTKT5aZT1AcNub9vuiXqB/qgiR2XbImvV468JKSUBX9S08vyYnlX9w3rsMKxqgkAAkEEKJJm9iwD8YS/OiVcaafyg4R2lBxIO5q0u0R/6pghOOwoUBQbeWpn7xf0eNs4ySqjKBe4KSO7RFYSvEUtLlBYIBE5TLaO8Tn1P0Mk1+Ea/i+xH1Kvxbe3Rrb+cL6xLBKZgqZW9LVlHd6T0oWSpT/xpYK/8gWPNo5MRO1iqILgEIT/AMUyHF36wfunjwIL0tO595cL4AMFKwyg9+EjvENh+m2FOCCGmk1H/E3GkOZBy8p+a/ESwUbRf+qEz0q53NOLYlgw0llnqJRYEeiIUWL5jJ8zCjGIJCgXfxuUQ9MialZ2yFnbtHWsqCAnZSQ83rpOQbVo1bJJZPSjq6pS2rgdGICJnXnuiru8mmG9+jS0jmxfSqw1MC9CJ2br9wuF6is6efPOMcnT06ne/wA8g3CASzkDOXAe5PlZYa33Sbf8SigMgBZuUn3fUCjA0flfSkoZpm8+TVmbTjJE6eB/P1Gwy2v217V7wAFuBX6GeTyMCApy2R8H61MGAMrW4G8TF/KwVGbZt1EZFRO4HjwVhztecYoAk+W4G8LjKm+QD7vPaMUt8X0iJXe1xwH7gA4qmEtzGGRh/irELbILMP7KJ/7RfWOd33mnKXmUW/h2cNqkuSczN/jhviqLkc9+pjTjPL8EkYpSRt/2tkAS5Z8z5aKYyQ0/DFABi4ZSpRK0TBVNwDV61kd4McWDiEODWjN540bq3/5PL1cW2rE8p/vB1JwNrBUAJpLvbMOLX4Sjn9NiOBer/cdHpsQIUXfYIKTOb1EriTNrEPTEKUpSZAqJEiGm1DTOJHKk0LpKyiMs8rh/Y6ElIWCobQBmBVi7tqCSeESxcYYmIrFS5SQACoMWAuM7PdnhlCkrOzcWndyYZKLgzFdOGcZ7fdk51c1U6+2cik8WcaZ9pQEYeyGSJCbZv50hgwMrkuOLuPLaQ5GYGVWf5HeMjVl4wJiKnMSpX34nhCpLEHKlnl9wzcHpfw24mFI1aci+5+b+PAmRdtTgJUUpUAFykpJcWvPrD4aNkgsGnuEmE/ffACCGYNLufvdFQZt5T5aJhGbsk0k+iBhYBUSkUbaVOYAlzgesAUr+NB/AFLnMhwBuDvviSsLaILn8SQ4NXDMcxMRVBpwtkPoeUxccyyzfG9Qq2RXL6v6eCWyEjpl5TpCpwioT/qAXFmEi+lI6sP0ZWFKP9EGZzZy2rBn/AHEfUYn8hZIZAYf8yC89BKMZPc9qN1Fca4+tZ+i8/wCifp8VRWVBR2WCRtOXAAAfI9o2Kh3USy7iyhmOn7iuy1qW9u3WBjJBTWYmk5EDzxokqljg2U6+blifKf8AQTBxQQNO+sdW2PM5Hj+44cQqZKyAyrij38EWwje7nxuA5xqPVTOibOJk2pnI8YcTlm/sTEwqXjtN/NIeU2p8DzlEKZZc7+WTdo0G55jTPuGjQAMpS+7cYKlAy4frVu0AZDlz9+8BZBPm/tFACurzEz5yiGCjaIALTYDV5aZQcRbuLj48plD+nxCdvZYDZKSWcuaM9DKtnhy+EYznGC3S6EUYgUoCX4kgznr5oY6AQWsJjg0jzflA9McNSSjECElMgplAl/8Ac5ZXSORjhkgl5s+7eKxuhLHtZ4+qrc/+6Lyv7fJ0IWpB20uCKPuYgjJnHGJ+sVhrKdn+yn2pswa6bMb35RVYdM5vM8G84RPDS07gzHDtXnGTjl5OaF7jCUHyn/R+Qly50fe7wEqA5T8vSBhTexI19pwUjLwvmLdmEZmgZAnXI9IyWn4K/EH5aetu3OCCMpyPXXeIAUi2nfMwU0YtKb5fUBXESa87n44QSATtXzgQcgsAagsdfPYwigDmw5vUP8QyZgsXvq/veAoHSTz79YACg0gQ3j9e8YnhWtozicjf5HXvDoLO+Xc+GAEkHlfkT2+oIURKoqOjdXl2hQliRWmo0jSnxfl+oFJkGYc7JqHlJjTVhyiyZW3Pk8/MxCE8RMcvOsZYdLPZt3Dy0RLBm5uWE2W/iWaggKm7VZi4FxMRBQwgBtfmZlhv/EZVYm8tYp/KpaEJWvaCTkwIkztNg0t0AYQDilT8b417ZPqdnrVVrFccvy/sjm9KkvtGYP8AjapsYJGzO2ovRtGlFF4wDNNiRLKr6fqArA2isOQXBYjQd5yMYWJR6HXo7bLG1Ln6lMJTh3ybznFgpwGG6l/rvHBhKIre3m+OsKvXyUYHejoCi9m1vwtAhEqvfrWXeDEKEVzmaNOJeoY0l7ePFkq/LjHPisfJ5/HKKBNvZ/IpkD2i+GnZw24nUnXnyEHESk4eztOSRtChQx/s9wUy4Qcb0pACkYiVjMU3PR+UWuSTyzk1tc7IqMPlo5V4drajzXmI3qfVOghaSosAkggORR8yKPe8TTjWMjrbUwyUudHpy6y8pG+UVI8eu2dTf8miiB+IfMUkeHneGCnYn34RhSVbd58iYRAZxY9fi8ZmhmIIHTfOU4JDvp4e3SCEyHG1Z0Ea+c+kvHgQyBPcZahmffUwwM+Bno0u8oQCTXnMtVvJw6qUZgehlvPzAASJNXOVsufvG2spHpKcBT1GcEVdvAL74AYCfJvOJ6wjO+hpkPvPWGk5Iz5vvhWJc3aXQ+4gDf7ibvTe3Ck4ZaSHzsZZ+V1gO7Cs608+4208zo28e/zFBqsDe/bf9xmbzdKFSGe8vebCn6ijEqJ987tvaAEIm0ptXJjXpBKQ768xP3eMJqLzc/R6doySxDh789LXiFExFsCRaw406xVWJhBKDtbbgnNpyAbzlEr1HWr9P3FPTIvKtO/tPtGMo7u50UXKvnam/qDC9SpIASlLAk8bEpFQMn1yiPphibRXtOo5iRBq/IR2rw5Frn2uLzB5wqCEkfNYx9OJsetubXJx+sm2IKKtkWpD4dJdcp68Yn6lJG2P8QUqlqJ9SY2GoEVt7do0Yxwe3GW5KXk7USzeWsGJDE+G5xoGQ5JvvDWiZS75jrDIU0/G8aJrQ4UR5n17xGVDemdWG9SovwkB0HWFwcZWGCcNZS9WoXdnzjIWUAOFABIFw1G4QiMQEWyjpiljB8/dKxWuXK5CdhQO24U39i55MOjQvoySl8+p+fiCsPSdZZt+4OybUlucz7kwjDb0MbtQ7UtyWfPn5HwzYveRvX3BhdmQnN+LteG3iUt7wQfk2sPd7xmcxgigMxKefHykLtX0taU/iCgO5y50z0EFVQWycDIjLysABUzLjxy7QAHDeC9vPcpL1rm16CGHLL9eUigB4565wTPImg1pXSUKgMx1c8R9Uhth5GTzI8vWIABVX+sj0MZBY727y794BLvnk1D8yMAKu4afcZwKPsua/qbNLwwiQX6G95769IZKmcmUq5DXgTGSWUXeoPT5ikAVHaDUJelrQVGpMiXA4eGM0wLPW9L7j30jIFQOOTz/AFAB2gFbuWkGbGVZcHvybhClj2+fblzJUQH4bjaW7vnEKJiAFjZ+cx2aNtsUhykEgFWQLTJ4DymYT3U5U4QVJkHzZp1pfWDMoNJ5fJT1CAlSmxQUi4aZ/wBuZ81iOChP+Si73kEyu1TKgEECr1BHxLnLfAxEzGfJ2GfKNWx+TsWqgulaG9PiJ/kuMJf4h7qk21/yn0Ec3qsPYWU8gciZdhF/Uo/BWSfy37DH27wPXL2hhrsUyeZkaHUP1jVOO2R6elvdtbz2KYJ84PAjekFB13jznGiHQHaYE6N18EHBxWSpOy4WQAbhyQPuBiquRIj2+e0TDAo0V7e0TGeBJ7U2vA+N6jFT+O26XcggfkTVyJz6RLE2FuSnYAoASSePzF8cux8rESJUuQRnL47R0OtduDwo6yxcS9y8MkU7KyhwWS+56BUdF3bQdImhIeUnpFcITd5GbecYzjlLk5rZRlJuKwgyaZkOzM/fnGSKgg365d4TZaYOme7dnaGOuXk85g84prNszaxJ9/Z4LtPUz4H3eUZCnE6tPc8uoMKibDP9ygABwCa2tDEsDdv3LysHDU87ta8u9OcZVBlI8WL784AG2Q+YYtTyfaNhlruG5AeNo8Maz56l2fSfQQik1edmPF+xgDUedTuEZJebcD4wgpDhuXTKBOWQp5l8b4oMpjPP9OM6QyzKoy/fn0q2nZi0slac4ZSRSubSM2pwEABBYs9HuXhtpq1F8wGE9KngICyzGhsWrmO0YkuRaYf35tzEAIcxIe/HSUUxqjKbjzyQjJBkDXTTpeAJNqW3PK+UogApH76jsYK1Bwak95/cbYnXxv1GyIzfhv4dYFRT0WHt4albYGySCGDgPK9S0mFIjiYawz1yNf3LrCqwgD+QN3noeeu+CUu9vrzxo1uMuzO2F1GMSr/XIcTbCFgpkxBLjZS4An5nHPipKUoQr/EPvJk40YCHUhRQU7SmNnlee/y0V9YdrBwcRIYEANkopcjdQjfGmzcmsno6N1OMvTTXyDCLy3e3V2jQPTMN8aIdY6hL45xbGwv9JyoMC5l/Vqsbym0SKZ5Ed4mr/BO0WKhtJaRHknjF9i5STz4L/wD46fxAxkuRtE7QAQ82P+7QRyJw6gLdzK5J4Wi+NhDap5OIYmEJ52886x0bJeTxHqae9a/mxMIq2lJNUnZLbp9CI6Cbs9Txu2kTCQJ+0ODZ5iZyl7TPKNqOKbTbx0KpM3dxs9NYUFwxzM9QZivjQRPRn9vaNsilwT9xTADVmPjKCk0f95d4xLGdrDJmHeAa6CQ56wBhcXbaer0J+Yyg8naT8KBo2ES7m1eRgKRMuJ/B7NAC4hcEEjSV6MdCIoum4auSKeb8oUACt+XmsMBxnlTwOYAO3M+S/bwqQ76kDQfQeCQ9mcUblLl0heG4XkO9eUAEqpmS+kgfnvGIfzKXG0E0Ao8uUjPj0jJTRwbW0P3LWACk2ym29mhTInJ/vuK6QQeop88wYU3LuTPfRu8ABpyrStjUf/yIzWfx4YIdO4vzr5rCACfjeSgCySJauRurEyvZ3Tlo37I3XgkEtTM7nn5rGxJ8byk4BEQqHY7IUElQq4m1JkCl5HMRJGIHE6c/1FvT4ykpCXfD/wCygDtcXnXfHN6lYUoEjZGjk/Nt0a3KS6o7o1UWL2yw/D/yVSQ2gB41fzSICXp8KcwWUNySx5Q2LhyGwsfkydlShtK2lAMnZdqmvOE9SnZKUCwadcuwHIxpsmpNYPQ0dEqoyb7nR6YbI4eO2XzGhPTEmk5CefjwYh1lcRDh9X6RMfkl2H4qB1A+O0WU/Pv8QvocUJUoKAIUDMh2M2+IjKlngkvGBLxMYSzQXYOZu0VTjkOMMIYLcKIcu0xZwPe8SXhksSo163MblKcllHjWVUVSak239BVEoISof9zZSr1YQ6VVBlfhMxPDw2md05yJs9BOkPhqLG5Al4Y2xzjk4rXBy9iwi9316gwFJYktOTnTx+cKDkMn4uH9+cFJ535ZcSW0jI1BQoTeVm3fVoKQaE+NrZ4ATKjuZfG9zDCZD5neZ/uAEwwzjm+Xh6QQb1qKtrKAFsQ9ZkGxo3msYMHFb/HfrAGKZkTEqHNn7QXdg2j6Xfg0BpzNBOdh9ARgCRIzmH1PuJy3QA7Hv2aXXnCCX5dss4y6gi3d/s8xDEV0Z/LPKsADYkJ/2PXJt3aMocq78+sMDTRn68qiFRQamek/OUANiKY1yGs9OPWMP7SErv5n0aFADEz/AO4Z1/fWFw13Bn2FM6PAASRO4Eun2IooTzkW1mzQjZCvbfDpn25S4wAqV0Zi/Kn2Iwx0gto/Bvl23GC1L0JftpW8J6bE2F7ZTtBqORb5jGTaXBtqjFyxN4RVE3nUyuzP38pAKQ0+fD5h/UenQobeEpIU77MwczL3iGBjkq2VSJtn8/uMYzTN12lnXyuV5QpwQVYaaKUoAHjLg7QPXq28UlphtreEgK6gw+AUrxFqJZOGg7JzIYtxlyjnwiVKKrqJJ3ndveNE3mR6+lg4UpPvydeEmXBt7RophCfmXaNEOgM21Pv2iSFlK0qDONHD0mMouHNPLcomovK+f7iMoMTD/jWoEAJXMNThz6RDGxLbuFROO5CULQpBCQpP5BRJdWYAufnSOE7X5ISkJ2QyzUk/2fSTC9xGcJv8qODV6aDl6snhDq9Opz+SRsgFr2+o5UYxLhViwImC4cz6cIf+D8S7zYkm+97xlbIuBLvSsboqXdnm3TqaxXHH1LoVcVI5/MngANMbvJaNEsLGpnOTszfvrFAbA69JRmczWBg5nw4l/aFJm4FcjYS4iZhnp5XdaRgu+lK72Z+EUhimxnq3M9oBLgnMT0LZ8CYyQTWnW/ODhGZDZ9s+sQBTuzB88rCoLV4eeVjJFDP6ftaCsu+Zk+nk4oH2gd7dXcy5QALj+wm2fzXvCqVm2Y35cPYQQS/TjApklgZ6d3nxlwhbDUkzkZaQyaEihpkQRbkIUlg89Xn4YAZZ7gAdX7wBSdXffPtXymWHJNv1lzgKLVr7CnRoEM7g5buGenk4JWAJio/XasBiCVFrhucu/lNKrSrz9ohUTR6gFJ/sQCxLtfS33FTiA5SN+8H0S/42BI2Vf2dLsc5T4CJ+s9IEHaTslBrsksNZ/wCMuEa97UsM7Pw8Z1b6+Wuq+/wEIumRBcEFuL7vMwFKUWWApy5LTDMZWDw2GQUqU9Kz59u0W9AQgfzrDoO0lINTItzIPIRjdjBv/wCPU3PCfHc5PXp2V/xpYpDUu4FdwaD6MMxlbzSkQwhtFznPKXsJx2YOGAGm5fzSsaUes+WWwk/XBqdI0MS5M8vO8aBRsItv884xMgCk58fKRRBYNrGxEOaGc24+coAhhqCVBReWUjw5Qq0DCWVAk4ayZkNz+opiCcWwcZLFC1HZ/wAWnnI5DWJynlCUI2RcJdzjUknaZyGE9ZDmXiaVIS/+SgGBEw/tFFFQSnC2gEqqLnZKiwOX5cWGUYYQTu8bqY3RzZzng8m3ZpXtUcy8v7HJi/koFgkANWZzJO+2sWDy8vAep8qSe3SNhoWaSa+c3jbxBHHizUTz1ZYF8pTcakiMpVrjrHHg45L3DlmeYnzn2jrOQ4dpxknk0yjteGZxQ5tub7MZCWB4aeZwuGb6muUvb3hgLTHvv013QMR8BM268vftCiZpczF3P3GH9RR3nffXycBRm83ocuOdKwAy1U3t2fp3jKL9q5+doBIApcvw46wJCRu3O8AOQG2ZXPxxjLVJrso9IE9oaDnbd+4C7bu+cAaYAId5voDSQjYhqMpSru5RI4zNXTk33wgn1DuGpnIu/XKJnnBnslt3dgBR/k2RclpVNq1+oP8AIpKilQ2S8wRKXnSNiAOCK+8usdHrcIYmGnERtOHDHNpgEVao0jCUnF/Q6qao21tJe5c/KJEy1LdWk8E+oWgFI/o5cScbjZ5S8M/RLcA1Pt+25x0YKQvEThkyZ16AW3ksGizxt5MNL6nqpQ6nLiejSU7RUpGGouAd4elyxlrAxPUnEYBwgKJSnJ/B1hvW+pOJsIAcAkk2c2G5zzMNgYUjueOVc8s9/CjxEPp0tubz2jqbKevH9wEJLUlTr9wT+NOfmkUqHNiczyJ9o0ZwwNB2r8HnAigGzTfOrVP1DKPnOAE3pM7zu6TgAzJbz9GAGKb2b9e0TWgt113Q2Gq5v3MOA0vP1ACJQlY2VpO0C6FJLET5FjEvVYS0BsRJSRexlLcdDBxwD2946h6lLELQ5ptV6GsRScXwa7qIXLEuvZnnjDSlIxFux2Zbw4YXJYc4hiLViAvJLuUi+T57ot6hASUKVtbJcC7NQ5aNpDY2BIEGWnmsba/d7medq3KlKuCwvPkkhATy3P57xLaJJABftz5w63JCRMmnnGHxVBH+mP7qH/6gzJGpjZKWOEctFKmnObxFfvAiPUOJAycNIEsw9uE+FAqY08+ohhIbMGGWSOHnvGfY5mk3wWTQXtSVfqGCwznLPhHH6gFJSxLkzDypOUPiUYTlMaRjGWVk2W0uuW19ToSrNjcNzPCZgPKfDznHDio/EL/yJkcpv2jtAKhOQbe2TZi0IyyLaXXjPdZArGIJYAktfnPdARihRMyDRtb9oHpUD+QvcVs5IAnpTjEcMMtTyL6RFJ7sG2VMVQp984LhH5iVCK0nnG9dgbGM7FIIEjaTEdBFFJ/E+W+Yt/1Je36dK32lIYG5DSL5ghlRjPiSZs069SqdffqvuTwktvrWg17cBCox1IJAdlFyHyvvnWHKgEhRLDM8OcSCNv8AInZwxMk/2VNpPShL6RbHHHJhpa7XYnDt3AcMnaVglgpNVUCs9070L2gDFABQiZI/Jc/yq5nmSZ5AQPUYu2AhIZD067yHnD4eAZbi72v3jm5fU9xQjFtxXL6gwMAieu5o6QmQtXh9N3g4WG29+BclxPQQQHbmTTe/NopQJacpSvpfnSGQkATu8uMAIrR3PzfykMRKbU+ZdopRlSAfQn44QIWofX3IIjQA4/qPM/gwuIXcZ9eHCCDnSRl5pGIkfeBTbLlmNy2rWO6D/iBeTT0PvCYSdaT5VhsNbmYp9l+QgQBR0+YysN2Ep0jJIJA04u8vPeGWDPRhTd7wKLheoUgSP4qqmRBqHmJF25CKD06FABClFShRgkT3yMIpDgnoOfGsTIaRO/hM94nwRpSWJLKFHp1YWI52VEJLTkFOmZI0BHGOfAw1KfEImoucxYBjkAK5R0CRScpsfvjDp9Mgl8MlBUPy2lBn0tzjKM2nl8nPdpVOvZDjnocmJqKnd5aMhDrSnWe4TO6QPKO1focQ/ilsRncgEJ505RzYacRGIFsPwrcNN3jY7Y4PPhobYzWVxkh6vC/1ik0RLmXfiGhPUlhw86e0N6j8Vf6hmoJYtUBMqaQnq6KmDaVeXOLW1tRhqq5u5to6P+p4BT/EliD/AJDMpAAI4HqYdjsghiJMcxT2hsXG/lThFj+KQCbuwBBzpI5NrCqxkM4WnRiN9rxKmsGWuhKVmUuML+w//Tkf6rMCFJUlqlgNqWo2X4RyrQRirTckFxqAR0Bhk4p2kqQDJQYswB33l0hv+pIXtbaVJClMGZ5hTEtWg5xi5pTyb69POzTbMYeclVJDEmh/ftEfQrUpZCKEMTQABmre3GJn0YSR/Ms4hqQLPKli3tFissQkbKS8tMuTcok7NywjbptF6Ut0nySXhISsEDbKQBVwCBSe61pRRYWsgqL2lYed4rh+nAAlefm54qhF+G+0YYO34JqwmAYVyv8AEXKWLjVxuEYoB5NuJ6xkCXLjAB2Wfe7fuFS/mdusae11aryzgEkjt383mADhgzdzKmjN37xmfy/jh4dFTufzdCEVDU6sfkxQHJxNyB283xobEpwqfK/ECAFsBWc9ZX6QxFc/GhcK/lxGxKH/AMv/AJCAMZAt5n79IcijSHn3zhMP+yvLw67ce4gAJDz0fi/d4yFPKVyYRfx7RT/Ff/H3gUREjl4ekKXk/DdAFRuPcxRX/wBO0CCs4feBpLrEquaZ9+bR0Yf9eI7wMW3lkxCkcHFIJZRG4kXNenWEWpRBSSSC8ib6jjD4leCfeBhf471dzDAyyWzqfNYvh4n4kBIBat/3C5+f4wcSh/5e4iYCkyB27PQiWR9y1YrgoCU7KUJBVIme1wnKjSi1xu/9YS4/8u8MIZYQpR2Q7ASAAF3nEsP0wdjUvectcqRb0/8AlvPcwR/bn2VBINgw0CQaveZ9obYnu7HKMLb/AP1TFk23jtFBHDBrYkM+smPXpGwljOp5W4QFf1PHvAVU8O4gB6SobcwPqBJgbEdA7+aQyaq4/wDyEIv/AB8zgQqoOJb9an6hAK9Z5j5EOmg4dxE8O+8xQMDpz4kPxblGVJ7z/fm6HwKjciEV/XifaIBcQOHu0m3xoc14HsI0Up//2Q==">
            <a:hlinkClick r:id="rId11"/>
          </p:cNvPr>
          <p:cNvSpPr>
            <a:spLocks noChangeAspect="1" noChangeArrowheads="1"/>
          </p:cNvSpPr>
          <p:nvPr/>
        </p:nvSpPr>
        <p:spPr bwMode="auto">
          <a:xfrm>
            <a:off x="1818357" y="-1931018"/>
            <a:ext cx="4352925" cy="40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1" name="AutoShape 6" descr="data:image/jpeg;base64,/9j/4AAQSkZJRgABAQAAAQABAAD/2wCEAAkGBxMSEhUTExMWFhUXGBgYGBgYGBoaGRgaGhgYGxsgGxoYHSgiGhomGxgYITEhJSkrLi4uGB8zODMtNygtLisBCgoKDg0OGhAQGisfHyUtLS0rLSstKystKy0tLS0tLS4rKy0tLSstLS0tLS0tLS0tLS0tLS0tLS0tLS0tLS0tLf/AABEIANkA6AMBIgACEQEDEQH/xAAZAAADAQEBAAAAAAAAAAAAAAABAgMABAX/xAA5EAABAgQDBwQCAgEDBAIDAAABAhEAITFBA1FhEnGBkaGx8ATB0eEi8RMyQiNicgVSgsKy0hSSov/EABoBAQEAAwEBAAAAAAAAAAAAAAABAgMEBQb/xAAwEQACAgEDAwMCBAYDAAAAAAAAAQIDEQQSITFBURMicWHBFDKB8GKRobHR4QUjQv/aAAwDAQACEQMRAD8A8g62B9oZTyYc7UIjLHR38vBBLMRl7dYh7ZsQijuNCAxfOGIYsXf7HnGMRXlvdm3F/LwHo5uzwBmYtT9Rib1b28MFvxAyDPu8MYKm0nty/cAD+IVpnOfSv1BEnHLp1qYDC3LvCKId+emdLy6wBVL0uS4zfLoYDkml+deUT/lDs82r1+oC8Zqkfp/qIMlACBPfyaExVsd9O56xMLKnKZC5fIZ6NComJHa3SSkSvnOBJSSWXwPiYr1lycUeFPqRPyUIUJJdSWS1lOXcVtnKIqxlKUlCQlKW5zu1YuHnGDX60Nrlu4R1fziU38f4jJxhbw66T6xH1HohQzLSP9Z8Ihh4UztKIY0ueXlYu15wY/iIbd+eD0P5qeTf9eUwxh/XpHNiYLAtPiQfi2do2Ji4SUgsolpu8lOZaZ7t8pJNdTOq2Nn5WdX8g4+fNYUYnAik/M44MP1GEpgCUkmpkOM4pjoWgzYjP5FvqJk2fU9BKg72keGW+cHlXnaXSOTD9Q70n9e/aOharjL7+IoyOBIeN57wtJCw774X+QgTgkimXbTWvKAGQAWO4UoA3t5SEFh9wUyacu0bCL6NXcNdIhRgJeULfU4ya8OJlXzK0KV3ALStPz4huJp3nbf0gQKkgaFuTnznAgZE1Fta/LxoFCg/fb3jXmcicuUZQoDf7+usbbueorb46QAHmbXBfKA7sBc8vpoaoo/nvCpMxShfxopCiFO+W6msAzDgy95ViJSwcdIX+WvlNd/tADnEpvhFKmw1EItYYbThzLwePBGItKVEpSCQAAZlNTWxnrSCTfQ1zshD87wMUAKAJeTsKs0hxgIwZnaLaJru2jQRDHfDIWH2Vzd3L/8AIVm26OhGI4nlGyuCayzz9ZqrIS2x4QnqVhSwguEtNpUAAJF9d7xD02KZorsli3mTdI6MBJ/lQxDu3+0uGY6GnGIFITirDTd25dfqMkkpmmcnPTKT5aZT1AcNub9vuiXqB/qgiR2XbImvV468JKSUBX9S08vyYnlX9w3rsMKxqgkAAkEEKJJm9iwD8YS/OiVcaafyg4R2lBxIO5q0u0R/6pghOOwoUBQbeWpn7xf0eNs4ySqjKBe4KSO7RFYSvEUtLlBYIBE5TLaO8Tn1P0Mk1+Ea/i+xH1Kvxbe3Rrb+cL6xLBKZgqZW9LVlHd6T0oWSpT/xpYK/8gWPNo5MRO1iqILgEIT/AMUyHF36wfunjwIL0tO595cL4AMFKwyg9+EjvENh+m2FOCCGmk1H/E3GkOZBy8p+a/ESwUbRf+qEz0q53NOLYlgw0llnqJRYEeiIUWL5jJ8zCjGIJCgXfxuUQ9MialZ2yFnbtHWsqCAnZSQ83rpOQbVo1bJJZPSjq6pS2rgdGICJnXnuiru8mmG9+jS0jmxfSqw1MC9CJ2br9wuF6is6efPOMcnT06ne/wA8g3CASzkDOXAe5PlZYa33Sbf8SigMgBZuUn3fUCjA0flfSkoZpm8+TVmbTjJE6eB/P1Gwy2v217V7wAFuBX6GeTyMCApy2R8H61MGAMrW4G8TF/KwVGbZt1EZFRO4HjwVhztecYoAk+W4G8LjKm+QD7vPaMUt8X0iJXe1xwH7gA4qmEtzGGRh/irELbILMP7KJ/7RfWOd33mnKXmUW/h2cNqkuSczN/jhviqLkc9+pjTjPL8EkYpSRt/2tkAS5Z8z5aKYyQ0/DFABi4ZSpRK0TBVNwDV61kd4McWDiEODWjN540bq3/5PL1cW2rE8p/vB1JwNrBUAJpLvbMOLX4Sjn9NiOBer/cdHpsQIUXfYIKTOb1EriTNrEPTEKUpSZAqJEiGm1DTOJHKk0LpKyiMs8rh/Y6ElIWCobQBmBVi7tqCSeESxcYYmIrFS5SQACoMWAuM7PdnhlCkrOzcWndyYZKLgzFdOGcZ7fdk51c1U6+2cik8WcaZ9pQEYeyGSJCbZv50hgwMrkuOLuPLaQ5GYGVWf5HeMjVl4wJiKnMSpX34nhCpLEHKlnl9wzcHpfw24mFI1aci+5+b+PAmRdtTgJUUpUAFykpJcWvPrD4aNkgsGnuEmE/ffACCGYNLufvdFQZt5T5aJhGbsk0k+iBhYBUSkUbaVOYAlzgesAUr+NB/AFLnMhwBuDvviSsLaILn8SQ4NXDMcxMRVBpwtkPoeUxccyyzfG9Qq2RXL6v6eCWyEjpl5TpCpwioT/qAXFmEi+lI6sP0ZWFKP9EGZzZy2rBn/AHEfUYn8hZIZAYf8yC89BKMZPc9qN1Fca4+tZ+i8/wCifp8VRWVBR2WCRtOXAAAfI9o2Kh3USy7iyhmOn7iuy1qW9u3WBjJBTWYmk5EDzxokqljg2U6+blifKf8AQTBxQQNO+sdW2PM5Hj+44cQqZKyAyrij38EWwje7nxuA5xqPVTOibOJk2pnI8YcTlm/sTEwqXjtN/NIeU2p8DzlEKZZc7+WTdo0G55jTPuGjQAMpS+7cYKlAy4frVu0AZDlz9+8BZBPm/tFACurzEz5yiGCjaIALTYDV5aZQcRbuLj48plD+nxCdvZYDZKSWcuaM9DKtnhy+EYznGC3S6EUYgUoCX4kgznr5oY6AQWsJjg0jzflA9McNSSjECElMgplAl/8Ac5ZXSORjhkgl5s+7eKxuhLHtZ4+qrc/+6Lyv7fJ0IWpB20uCKPuYgjJnHGJ+sVhrKdn+yn2pswa6bMb35RVYdM5vM8G84RPDS07gzHDtXnGTjl5OaF7jCUHyn/R+Qly50fe7wEqA5T8vSBhTexI19pwUjLwvmLdmEZmgZAnXI9IyWn4K/EH5aetu3OCCMpyPXXeIAUi2nfMwU0YtKb5fUBXESa87n44QSATtXzgQcgsAagsdfPYwigDmw5vUP8QyZgsXvq/veAoHSTz79YACg0gQ3j9e8YnhWtozicjf5HXvDoLO+Xc+GAEkHlfkT2+oIURKoqOjdXl2hQliRWmo0jSnxfl+oFJkGYc7JqHlJjTVhyiyZW3Pk8/MxCE8RMcvOsZYdLPZt3Dy0RLBm5uWE2W/iWaggKm7VZi4FxMRBQwgBtfmZlhv/EZVYm8tYp/KpaEJWvaCTkwIkztNg0t0AYQDilT8b417ZPqdnrVVrFccvy/sjm9KkvtGYP8AjapsYJGzO2ovRtGlFF4wDNNiRLKr6fqArA2isOQXBYjQd5yMYWJR6HXo7bLG1Ln6lMJTh3ybznFgpwGG6l/rvHBhKIre3m+OsKvXyUYHejoCi9m1vwtAhEqvfrWXeDEKEVzmaNOJeoY0l7ePFkq/LjHPisfJ5/HKKBNvZ/IpkD2i+GnZw24nUnXnyEHESk4eztOSRtChQx/s9wUy4Qcb0pACkYiVjMU3PR+UWuSTyzk1tc7IqMPlo5V4drajzXmI3qfVOghaSosAkggORR8yKPe8TTjWMjrbUwyUudHpy6y8pG+UVI8eu2dTf8miiB+IfMUkeHneGCnYn34RhSVbd58iYRAZxY9fi8ZmhmIIHTfOU4JDvp4e3SCEyHG1Z0Ea+c+kvHgQyBPcZahmffUwwM+Bno0u8oQCTXnMtVvJw6qUZgehlvPzAASJNXOVsufvG2spHpKcBT1GcEVdvAL74AYCfJvOJ6wjO+hpkPvPWGk5Iz5vvhWJc3aXQ+4gDf7ibvTe3Ck4ZaSHzsZZ+V1gO7Cs608+4208zo28e/zFBqsDe/bf9xmbzdKFSGe8vebCn6ijEqJ987tvaAEIm0ptXJjXpBKQ768xP3eMJqLzc/R6doySxDh789LXiFExFsCRaw406xVWJhBKDtbbgnNpyAbzlEr1HWr9P3FPTIvKtO/tPtGMo7u50UXKvnam/qDC9SpIASlLAk8bEpFQMn1yiPphibRXtOo5iRBq/IR2rw5Frn2uLzB5wqCEkfNYx9OJsetubXJx+sm2IKKtkWpD4dJdcp68Yn6lJG2P8QUqlqJ9SY2GoEVt7do0Yxwe3GW5KXk7USzeWsGJDE+G5xoGQ5JvvDWiZS75jrDIU0/G8aJrQ4UR5n17xGVDemdWG9SovwkB0HWFwcZWGCcNZS9WoXdnzjIWUAOFABIFw1G4QiMQEWyjpiljB8/dKxWuXK5CdhQO24U39i55MOjQvoySl8+p+fiCsPSdZZt+4OybUlucz7kwjDb0MbtQ7UtyWfPn5HwzYveRvX3BhdmQnN+LteG3iUt7wQfk2sPd7xmcxgigMxKefHykLtX0taU/iCgO5y50z0EFVQWycDIjLysABUzLjxy7QAHDeC9vPcpL1rm16CGHLL9eUigB4565wTPImg1pXSUKgMx1c8R9Uhth5GTzI8vWIABVX+sj0MZBY727y794BLvnk1D8yMAKu4afcZwKPsua/qbNLwwiQX6G95769IZKmcmUq5DXgTGSWUXeoPT5ikAVHaDUJelrQVGpMiXA4eGM0wLPW9L7j30jIFQOOTz/AFAB2gFbuWkGbGVZcHvybhClj2+fblzJUQH4bjaW7vnEKJiAFjZ+cx2aNtsUhykEgFWQLTJ4DymYT3U5U4QVJkHzZp1pfWDMoNJ5fJT1CAlSmxQUi4aZ/wBuZ81iOChP+Si73kEyu1TKgEECr1BHxLnLfAxEzGfJ2GfKNWx+TsWqgulaG9PiJ/kuMJf4h7qk21/yn0Ec3qsPYWU8gciZdhF/Uo/BWSfy37DH27wPXL2hhrsUyeZkaHUP1jVOO2R6elvdtbz2KYJ84PAjekFB13jznGiHQHaYE6N18EHBxWSpOy4WQAbhyQPuBiquRIj2+e0TDAo0V7e0TGeBJ7U2vA+N6jFT+O26XcggfkTVyJz6RLE2FuSnYAoASSePzF8cux8rESJUuQRnL47R0OtduDwo6yxcS9y8MkU7KyhwWS+56BUdF3bQdImhIeUnpFcITd5GbecYzjlLk5rZRlJuKwgyaZkOzM/fnGSKgg365d4TZaYOme7dnaGOuXk85g84prNszaxJ9/Z4LtPUz4H3eUZCnE6tPc8uoMKibDP9ygABwCa2tDEsDdv3LysHDU87ta8u9OcZVBlI8WL784AG2Q+YYtTyfaNhlruG5AeNo8Maz56l2fSfQQik1edmPF+xgDUedTuEZJebcD4wgpDhuXTKBOWQp5l8b4oMpjPP9OM6QyzKoy/fn0q2nZi0slac4ZSRSubSM2pwEABBYs9HuXhtpq1F8wGE9KngICyzGhsWrmO0YkuRaYf35tzEAIcxIe/HSUUxqjKbjzyQjJBkDXTTpeAJNqW3PK+UogApH76jsYK1Bwak95/cbYnXxv1GyIzfhv4dYFRT0WHt4albYGySCGDgPK9S0mFIjiYawz1yNf3LrCqwgD+QN3noeeu+CUu9vrzxo1uMuzO2F1GMSr/XIcTbCFgpkxBLjZS4An5nHPipKUoQr/EPvJk40YCHUhRQU7SmNnlee/y0V9YdrBwcRIYEANkopcjdQjfGmzcmsno6N1OMvTTXyDCLy3e3V2jQPTMN8aIdY6hL45xbGwv9JyoMC5l/Vqsbym0SKZ5Ed4mr/BO0WKhtJaRHknjF9i5STz4L/wD46fxAxkuRtE7QAQ82P+7QRyJw6gLdzK5J4Wi+NhDap5OIYmEJ52886x0bJeTxHqae9a/mxMIq2lJNUnZLbp9CI6Cbs9Txu2kTCQJ+0ODZ5iZyl7TPKNqOKbTbx0KpM3dxs9NYUFwxzM9QZivjQRPRn9vaNsilwT9xTADVmPjKCk0f95d4xLGdrDJmHeAa6CQ56wBhcXbaer0J+Yyg8naT8KBo2ES7m1eRgKRMuJ/B7NAC4hcEEjSV6MdCIoum4auSKeb8oUACt+XmsMBxnlTwOYAO3M+S/bwqQ76kDQfQeCQ9mcUblLl0heG4XkO9eUAEqpmS+kgfnvGIfzKXG0E0Ao8uUjPj0jJTRwbW0P3LWACk2ym29mhTInJ/vuK6QQeop88wYU3LuTPfRu8ABpyrStjUf/yIzWfx4YIdO4vzr5rCACfjeSgCySJauRurEyvZ3Tlo37I3XgkEtTM7nn5rGxJ8byk4BEQqHY7IUElQq4m1JkCl5HMRJGIHE6c/1FvT4ykpCXfD/wCygDtcXnXfHN6lYUoEjZGjk/Nt0a3KS6o7o1UWL2yw/D/yVSQ2gB41fzSICXp8KcwWUNySx5Q2LhyGwsfkydlShtK2lAMnZdqmvOE9SnZKUCwadcuwHIxpsmpNYPQ0dEqoyb7nR6YbI4eO2XzGhPTEmk5CefjwYh1lcRDh9X6RMfkl2H4qB1A+O0WU/Pv8QvocUJUoKAIUDMh2M2+IjKlngkvGBLxMYSzQXYOZu0VTjkOMMIYLcKIcu0xZwPe8SXhksSo163MblKcllHjWVUVSak239BVEoISof9zZSr1YQ6VVBlfhMxPDw2md05yJs9BOkPhqLG5Al4Y2xzjk4rXBy9iwi9316gwFJYktOTnTx+cKDkMn4uH9+cFJ535ZcSW0jI1BQoTeVm3fVoKQaE+NrZ4ATKjuZfG9zDCZD5neZ/uAEwwzjm+Xh6QQb1qKtrKAFsQ9ZkGxo3msYMHFb/HfrAGKZkTEqHNn7QXdg2j6Xfg0BpzNBOdh9ARgCRIzmH1PuJy3QA7Hv2aXXnCCX5dss4y6gi3d/s8xDEV0Z/LPKsADYkJ/2PXJt3aMocq78+sMDTRn68qiFRQamek/OUANiKY1yGs9OPWMP7SErv5n0aFADEz/AO4Z1/fWFw13Bn2FM6PAASRO4Eun2IooTzkW1mzQjZCvbfDpn25S4wAqV0Zi/Kn2Iwx0gto/Bvl23GC1L0JftpW8J6bE2F7ZTtBqORb5jGTaXBtqjFyxN4RVE3nUyuzP38pAKQ0+fD5h/UenQobeEpIU77MwczL3iGBjkq2VSJtn8/uMYzTN12lnXyuV5QpwQVYaaKUoAHjLg7QPXq28UlphtreEgK6gw+AUrxFqJZOGg7JzIYtxlyjnwiVKKrqJJ3ndveNE3mR6+lg4UpPvydeEmXBt7RophCfmXaNEOgM21Pv2iSFlK0qDONHD0mMouHNPLcomovK+f7iMoMTD/jWoEAJXMNThz6RDGxLbuFROO5CULQpBCQpP5BRJdWYAufnSOE7X5ISkJ2QyzUk/2fSTC9xGcJv8qODV6aDl6snhDq9Opz+SRsgFr2+o5UYxLhViwImC4cz6cIf+D8S7zYkm+97xlbIuBLvSsboqXdnm3TqaxXHH1LoVcVI5/MngANMbvJaNEsLGpnOTszfvrFAbA69JRmczWBg5nw4l/aFJm4FcjYS4iZhnp5XdaRgu+lK72Z+EUhimxnq3M9oBLgnMT0LZ8CYyQTWnW/ODhGZDZ9s+sQBTuzB88rCoLV4eeVjJFDP6ftaCsu+Zk+nk4oH2gd7dXcy5QALj+wm2fzXvCqVm2Y35cPYQQS/TjApklgZ6d3nxlwhbDUkzkZaQyaEihpkQRbkIUlg89Xn4YAZZ7gAdX7wBSdXffPtXymWHJNv1lzgKLVr7CnRoEM7g5buGenk4JWAJio/XasBiCVFrhucu/lNKrSrz9ohUTR6gFJ/sQCxLtfS33FTiA5SN+8H0S/42BI2Vf2dLsc5T4CJ+s9IEHaTslBrsksNZ/wCMuEa97UsM7Pw8Z1b6+Wuq+/wEIumRBcEFuL7vMwFKUWWApy5LTDMZWDw2GQUqU9Kz59u0W9AQgfzrDoO0lINTItzIPIRjdjBv/wCPU3PCfHc5PXp2V/xpYpDUu4FdwaD6MMxlbzSkQwhtFznPKXsJx2YOGAGm5fzSsaUes+WWwk/XBqdI0MS5M8vO8aBRsItv884xMgCk58fKRRBYNrGxEOaGc24+coAhhqCVBReWUjw5Qq0DCWVAk4ayZkNz+opiCcWwcZLFC1HZ/wAWnnI5DWJynlCUI2RcJdzjUknaZyGE9ZDmXiaVIS/+SgGBEw/tFFFQSnC2gEqqLnZKiwOX5cWGUYYQTu8bqY3RzZzng8m3ZpXtUcy8v7HJi/koFgkANWZzJO+2sWDy8vAep8qSe3SNhoWaSa+c3jbxBHHizUTz1ZYF8pTcakiMpVrjrHHg45L3DlmeYnzn2jrOQ4dpxknk0yjteGZxQ5tub7MZCWB4aeZwuGb6muUvb3hgLTHvv013QMR8BM268vftCiZpczF3P3GH9RR3nffXycBRm83ocuOdKwAy1U3t2fp3jKL9q5+doBIApcvw46wJCRu3O8AOQG2ZXPxxjLVJrso9IE9oaDnbd+4C7bu+cAaYAId5voDSQjYhqMpSru5RI4zNXTk33wgn1DuGpnIu/XKJnnBnslt3dgBR/k2RclpVNq1+oP8AIpKilQ2S8wRKXnSNiAOCK+8usdHrcIYmGnERtOHDHNpgEVao0jCUnF/Q6qao21tJe5c/KJEy1LdWk8E+oWgFI/o5cScbjZ5S8M/RLcA1Pt+25x0YKQvEThkyZ16AW3ksGizxt5MNL6nqpQ6nLiejSU7RUpGGouAd4elyxlrAxPUnEYBwgKJSnJ/B1hvW+pOJsIAcAkk2c2G5zzMNgYUjueOVc8s9/CjxEPp0tubz2jqbKevH9wEJLUlTr9wT+NOfmkUqHNiczyJ9o0ZwwNB2r8HnAigGzTfOrVP1DKPnOAE3pM7zu6TgAzJbz9GAGKb2b9e0TWgt113Q2Gq5v3MOA0vP1ACJQlY2VpO0C6FJLET5FjEvVYS0BsRJSRexlLcdDBxwD2946h6lLELQ5ptV6GsRScXwa7qIXLEuvZnnjDSlIxFux2Zbw4YXJYc4hiLViAvJLuUi+T57ot6hASUKVtbJcC7NQ5aNpDY2BIEGWnmsba/d7medq3KlKuCwvPkkhATy3P57xLaJJABftz5w63JCRMmnnGHxVBH+mP7qH/6gzJGpjZKWOEctFKmnObxFfvAiPUOJAycNIEsw9uE+FAqY08+ohhIbMGGWSOHnvGfY5mk3wWTQXtSVfqGCwznLPhHH6gFJSxLkzDypOUPiUYTlMaRjGWVk2W0uuW19ToSrNjcNzPCZgPKfDznHDio/EL/yJkcpv2jtAKhOQbe2TZi0IyyLaXXjPdZArGIJYAktfnPdARihRMyDRtb9oHpUD+QvcVs5IAnpTjEcMMtTyL6RFJ7sG2VMVQp984LhH5iVCK0nnG9dgbGM7FIIEjaTEdBFFJ/E+W+Yt/1Je36dK32lIYG5DSL5ghlRjPiSZs069SqdffqvuTwktvrWg17cBCox1IJAdlFyHyvvnWHKgEhRLDM8OcSCNv8AInZwxMk/2VNpPShL6RbHHHJhpa7XYnDt3AcMnaVglgpNVUCs9070L2gDFABQiZI/Jc/yq5nmSZ5AQPUYu2AhIZD067yHnD4eAZbi72v3jm5fU9xQjFtxXL6gwMAieu5o6QmQtXh9N3g4WG29+BclxPQQQHbmTTe/NopQJacpSvpfnSGQkATu8uMAIrR3PzfykMRKbU+ZdopRlSAfQn44QIWofX3IIjQA4/qPM/gwuIXcZ9eHCCDnSRl5pGIkfeBTbLlmNy2rWO6D/iBeTT0PvCYSdaT5VhsNbmYp9l+QgQBR0+YysN2Ep0jJIJA04u8vPeGWDPRhTd7wKLheoUgSP4qqmRBqHmJF25CKD06FABClFShRgkT3yMIpDgnoOfGsTIaRO/hM94nwRpSWJLKFHp1YWI52VEJLTkFOmZI0BHGOfAw1KfEImoucxYBjkAK5R0CRScpsfvjDp9Mgl8MlBUPy2lBn0tzjKM2nl8nPdpVOvZDjnocmJqKnd5aMhDrSnWe4TO6QPKO1focQ/ilsRncgEJ505RzYacRGIFsPwrcNN3jY7Y4PPhobYzWVxkh6vC/1ik0RLmXfiGhPUlhw86e0N6j8Vf6hmoJYtUBMqaQnq6KmDaVeXOLW1tRhqq5u5to6P+p4BT/EliD/AJDMpAAI4HqYdjsghiJMcxT2hsXG/lThFj+KQCbuwBBzpI5NrCqxkM4WnRiN9rxKmsGWuhKVmUuML+w//Tkf6rMCFJUlqlgNqWo2X4RyrQRirTckFxqAR0Bhk4p2kqQDJQYswB33l0hv+pIXtbaVJClMGZ5hTEtWg5xi5pTyb69POzTbMYeclVJDEmh/ftEfQrUpZCKEMTQABmre3GJn0YSR/Ms4hqQLPKli3tFissQkbKS8tMuTcok7NywjbptF6Ut0nySXhISsEDbKQBVwCBSe61pRRYWsgqL2lYed4rh+nAAlefm54qhF+G+0YYO34JqwmAYVyv8AEXKWLjVxuEYoB5NuJ6xkCXLjAB2Wfe7fuFS/mdusae11aryzgEkjt383mADhgzdzKmjN37xmfy/jh4dFTufzdCEVDU6sfkxQHJxNyB283xobEpwqfK/ECAFsBWc9ZX6QxFc/GhcK/lxGxKH/AMv/AJCAMZAt5n79IcijSHn3zhMP+yvLw67ce4gAJDz0fi/d4yFPKVyYRfx7RT/Ff/H3gUREjl4ekKXk/DdAFRuPcxRX/wBO0CCs4feBpLrEquaZ9+bR0Yf9eI7wMW3lkxCkcHFIJZRG4kXNenWEWpRBSSSC8ib6jjD4leCfeBhf471dzDAyyWzqfNYvh4n4kBIBat/3C5+f4wcSh/5e4iYCkyB27PQiWR9y1YrgoCU7KUJBVIme1wnKjSi1xu/9YS4/8u8MIZYQpR2Q7ASAAF3nEsP0wdjUvectcqRb0/8AlvPcwR/bn2VBINgw0CQaveZ9obYnu7HKMLb/AP1TFk23jtFBHDBrYkM+smPXpGwljOp5W4QFf1PHvAVU8O4gB6SobcwPqBJgbEdA7+aQyaq4/wDyEIv/AB8zgQqoOJb9an6hAK9Z5j5EOmg4dxE8O+8xQMDpz4kPxblGVJ7z/fm6HwKjciEV/XifaIBcQOHu0m3xoc14HsI0Up//2Q==">
            <a:hlinkClick r:id="rId11"/>
          </p:cNvPr>
          <p:cNvSpPr>
            <a:spLocks noChangeAspect="1" noChangeArrowheads="1"/>
          </p:cNvSpPr>
          <p:nvPr/>
        </p:nvSpPr>
        <p:spPr bwMode="auto">
          <a:xfrm>
            <a:off x="1970757" y="-1778618"/>
            <a:ext cx="4352925" cy="40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pic>
        <p:nvPicPr>
          <p:cNvPr id="22" name="Picture 21" descr="http://static1.squarespace.com/static/520823a2e4b03ad27ab5a29b/t/5416d3f3e4b08db18093c65c/1410782196028/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6307" y="4377468"/>
            <a:ext cx="1943228" cy="182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 descr="http://www.craftpassion.com/wp-content/uploads/2011/04/Onesie-Applique-Alphabet.jpg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02"/>
          <a:stretch/>
        </p:blipFill>
        <p:spPr bwMode="auto">
          <a:xfrm>
            <a:off x="8545192" y="4377468"/>
            <a:ext cx="1989278" cy="182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12"/>
          <p:cNvSpPr txBox="1"/>
          <p:nvPr/>
        </p:nvSpPr>
        <p:spPr>
          <a:xfrm>
            <a:off x="4253249" y="6329340"/>
            <a:ext cx="1918033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</a:t>
            </a:r>
            <a:r>
              <a:rPr lang="en-GB" dirty="0" smtClean="0"/>
              <a:t>achine Stitch</a:t>
            </a:r>
            <a:endParaRPr lang="en-GB" dirty="0"/>
          </a:p>
        </p:txBody>
      </p:sp>
      <p:sp>
        <p:nvSpPr>
          <p:cNvPr id="25" name="TextBox 53"/>
          <p:cNvSpPr txBox="1"/>
          <p:nvPr/>
        </p:nvSpPr>
        <p:spPr>
          <a:xfrm>
            <a:off x="6629956" y="6329340"/>
            <a:ext cx="1535930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Blanket Stitch</a:t>
            </a:r>
            <a:endParaRPr lang="en-GB" dirty="0"/>
          </a:p>
        </p:txBody>
      </p:sp>
      <p:sp>
        <p:nvSpPr>
          <p:cNvPr id="26" name="Isosceles Triangle 25"/>
          <p:cNvSpPr/>
          <p:nvPr/>
        </p:nvSpPr>
        <p:spPr>
          <a:xfrm>
            <a:off x="8662973" y="136652"/>
            <a:ext cx="833222" cy="718295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7" name="TextBox 58"/>
          <p:cNvSpPr txBox="1"/>
          <p:nvPr/>
        </p:nvSpPr>
        <p:spPr>
          <a:xfrm>
            <a:off x="8813467" y="6329340"/>
            <a:ext cx="1555363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Running Stitch</a:t>
            </a:r>
            <a:endParaRPr lang="en-GB" dirty="0"/>
          </a:p>
        </p:txBody>
      </p:sp>
      <p:sp>
        <p:nvSpPr>
          <p:cNvPr id="28" name="TextBox 13"/>
          <p:cNvSpPr txBox="1"/>
          <p:nvPr/>
        </p:nvSpPr>
        <p:spPr>
          <a:xfrm>
            <a:off x="8235690" y="322945"/>
            <a:ext cx="3220752" cy="461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Prepare you fabric by ironing interfacing onto the back. Be careful the iron will be hot!</a:t>
            </a:r>
            <a:endParaRPr lang="en-GB" sz="1200" dirty="0"/>
          </a:p>
        </p:txBody>
      </p:sp>
      <p:sp>
        <p:nvSpPr>
          <p:cNvPr id="29" name="Down Arrow 28"/>
          <p:cNvSpPr/>
          <p:nvPr/>
        </p:nvSpPr>
        <p:spPr>
          <a:xfrm rot="18756120">
            <a:off x="3983869" y="3993188"/>
            <a:ext cx="538757" cy="828154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7522491" y="2519187"/>
            <a:ext cx="1051372" cy="107892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74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Hillcrest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Gill</dc:creator>
  <cp:lastModifiedBy>S Gill</cp:lastModifiedBy>
  <cp:revision>1</cp:revision>
  <dcterms:created xsi:type="dcterms:W3CDTF">2019-06-11T18:53:27Z</dcterms:created>
  <dcterms:modified xsi:type="dcterms:W3CDTF">2021-10-11T09:57:33Z</dcterms:modified>
</cp:coreProperties>
</file>