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861A8-00E1-DAF6-862E-6974E572CE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DC0A8B-A07D-EC7B-774F-550409E9A9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7D9A2-1D30-7021-61D3-B14C32640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E4FB-A555-43A9-B855-F85E2172887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11730-D591-EF5C-29B7-3784CAE80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5594C-89CC-EA22-11CE-DA822340F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414F-A1B1-453A-ABF8-1C8ADA0A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377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BCA5B-394A-B3EF-0A54-B0B806795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DE087C-E2D6-30CC-56E7-9CBFA59DC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27DF1-BE8A-5C42-893A-2CC62735C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E4FB-A555-43A9-B855-F85E2172887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65F5D-C2AC-8A1E-4727-D9D6B42B6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591F9-A34B-D6DB-DA6F-2E30EE40B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414F-A1B1-453A-ABF8-1C8ADA0A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42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A620CD-647E-8C90-FBEF-6F77CF742D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699BC0-E968-3D20-1422-55580799E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CCA05-3C5F-E531-95AE-700AA1619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E4FB-A555-43A9-B855-F85E2172887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7E177-E53D-1D62-34CB-1FB49262D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54017-7DC3-7246-D36C-40DFDD224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414F-A1B1-453A-ABF8-1C8ADA0A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34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42541-A482-A919-50D3-7EF4570BD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46A59-66EE-2520-AA05-E146B444F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8F96C-73E1-A437-50CA-47522B804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E4FB-A555-43A9-B855-F85E2172887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CD893-2FE1-F667-079A-9BF33D8AE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37358-5890-EE0C-BE95-858CA9961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414F-A1B1-453A-ABF8-1C8ADA0A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236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B893D-2CE6-DD6B-3CA2-FD7D0F169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09175-DB9C-2D20-1052-CBE186691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2426A-F419-2458-C938-BEBA3938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E4FB-A555-43A9-B855-F85E2172887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679BF-DBF5-41AF-7F99-B58F5C14A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EBCBC-CAF3-40AA-71C0-0864971FB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414F-A1B1-453A-ABF8-1C8ADA0A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063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71E08-915D-6A61-A122-BF94615B5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4A6F0-A17B-FC93-3E85-1FBD379891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89CFBF-1356-D389-BE7F-2241AF17D5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5871A9-4F69-B0BD-8DE1-1DF4431AD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E4FB-A555-43A9-B855-F85E2172887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A07B08-7F77-FADD-0D4C-FBC7D1A1A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FAD0B7-E1C2-D8F7-4D92-456996BD0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414F-A1B1-453A-ABF8-1C8ADA0A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66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63189-5254-124F-5246-F2821B7E8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F7F34-5C6C-F50C-A64B-A39DF4717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AC0DDE-DD29-B8A1-4C85-6183C8510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FBDF35-36DD-A187-D19C-5B076E4836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25B210-9A63-AA9B-F0BD-11C4F46FCF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768BEF-8E9D-D7A1-B8B1-C81454D9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E4FB-A555-43A9-B855-F85E2172887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B0A2F5-6E93-30FB-791A-981561F8E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896A68-EA37-5F47-68CD-763996895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414F-A1B1-453A-ABF8-1C8ADA0A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48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95E3A-6A29-0C09-B959-B19837C66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997AC4-8240-6FE0-60C4-291A16F3A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E4FB-A555-43A9-B855-F85E2172887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D29B60-039B-B67C-8C25-EFF41099A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AD7786-EE78-E9BF-91FF-B563DE66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414F-A1B1-453A-ABF8-1C8ADA0A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225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91FBFD-E100-1798-FB36-03E418749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E4FB-A555-43A9-B855-F85E2172887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EC61BC-2FD5-7165-6A6B-0811A6AC4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08FD8-4549-623C-6D1E-3EBF3A579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414F-A1B1-453A-ABF8-1C8ADA0A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46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3DCEB-2CC6-4A4E-3522-B8397D98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B81F2-0909-C7F5-D434-A9CE12DBC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DA114A-4485-A4FC-FF7B-EC437820A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FE584-0446-B02B-24E2-1E12C886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E4FB-A555-43A9-B855-F85E2172887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74C5DA-CDA8-9D9D-6C76-B0D32918B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7373F-FA8B-1997-57EC-2C69E5D89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414F-A1B1-453A-ABF8-1C8ADA0A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26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77AAA-11E6-1099-E146-53ABEFBC9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11A6E8-D49F-6FAC-A85D-E8FA38C09E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2FE54F-D961-B441-CD65-B5FDF2BBE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E8E14F-0E28-A0EF-5FE9-56568AE17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E4FB-A555-43A9-B855-F85E2172887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FBB9BB-AA68-034F-2835-80E0776F6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BC74B-66B4-A877-500A-752E363CE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414F-A1B1-453A-ABF8-1C8ADA0A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38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7F743-D75F-1A0D-D410-5AAE36AD8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22B04-F975-C0AD-50DD-34136B4B3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87D75-E858-8BD1-41D3-641EFF76E8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5E4FB-A555-43A9-B855-F85E2172887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00852-0FCA-D416-2650-847A7318F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F6513-F913-AB5E-5314-3E4266C6F8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0414F-A1B1-453A-ABF8-1C8ADA0A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18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63DAD-FC79-B8B6-8E1E-56AC783C0C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75AC87-C302-6F80-D83E-9AADE17239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D19123-10CD-A52C-DDE5-9175791674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008" t="21730" r="10448" b="6030"/>
          <a:stretch/>
        </p:blipFill>
        <p:spPr>
          <a:xfrm>
            <a:off x="1337481" y="68301"/>
            <a:ext cx="9921921" cy="688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151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JAbbotts</dc:creator>
  <cp:lastModifiedBy>JAbbotts</cp:lastModifiedBy>
  <cp:revision>1</cp:revision>
  <dcterms:created xsi:type="dcterms:W3CDTF">2022-06-14T09:17:18Z</dcterms:created>
  <dcterms:modified xsi:type="dcterms:W3CDTF">2022-06-14T09:18:16Z</dcterms:modified>
</cp:coreProperties>
</file>