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861A8-00E1-DAF6-862E-6974E572C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C0A8B-A07D-EC7B-774F-550409E9A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D9A2-1D30-7021-61D3-B14C3264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11730-D591-EF5C-29B7-3784CAE8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5594C-89CC-EA22-11CE-DA822340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7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CA5B-394A-B3EF-0A54-B0B80679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E087C-E2D6-30CC-56E7-9CBFA59D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27DF1-BE8A-5C42-893A-2CC62735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F5D-C2AC-8A1E-4727-D9D6B42B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591F9-A34B-D6DB-DA6F-2E30EE40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2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A620CD-647E-8C90-FBEF-6F77CF742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99BC0-E968-3D20-1422-55580799E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CCA05-3C5F-E531-95AE-700AA161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7E177-E53D-1D62-34CB-1FB49262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4017-7DC3-7246-D36C-40DFDD22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2541-A482-A919-50D3-7EF4570B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46A59-66EE-2520-AA05-E146B444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F96C-73E1-A437-50CA-47522B80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D893-2FE1-F667-079A-9BF33D8A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37358-5890-EE0C-BE95-858CA996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893D-2CE6-DD6B-3CA2-FD7D0F16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09175-DB9C-2D20-1052-CBE186691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2426A-F419-2458-C938-BEBA3938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679BF-DBF5-41AF-7F99-B58F5C14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BCBC-CAF3-40AA-71C0-0864971F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06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1E08-915D-6A61-A122-BF94615B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4A6F0-A17B-FC93-3E85-1FBD37989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9CFBF-1356-D389-BE7F-2241AF17D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871A9-4F69-B0BD-8DE1-1DF4431A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07B08-7F77-FADD-0D4C-FBC7D1A1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AD0B7-E1C2-D8F7-4D92-456996BD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63189-5254-124F-5246-F2821B7E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F7F34-5C6C-F50C-A64B-A39DF4717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C0DDE-DD29-B8A1-4C85-6183C851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BDF35-36DD-A187-D19C-5B076E48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5B210-9A63-AA9B-F0BD-11C4F46FC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68BEF-8E9D-D7A1-B8B1-C81454D9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0A2F5-6E93-30FB-791A-981561F8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96A68-EA37-5F47-68CD-76399689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8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5E3A-6A29-0C09-B959-B19837C6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97AC4-8240-6FE0-60C4-291A16F3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29B60-039B-B67C-8C25-EFF41099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D7786-EE78-E9BF-91FF-B563DE66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2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1FBFD-E100-1798-FB36-03E41874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C61BC-2FD5-7165-6A6B-0811A6AC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08FD8-4549-623C-6D1E-3EBF3A57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6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DCEB-2CC6-4A4E-3522-B8397D98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81F2-0909-C7F5-D434-A9CE12DB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A114A-4485-A4FC-FF7B-EC437820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FE584-0446-B02B-24E2-1E12C886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4C5DA-CDA8-9D9D-6C76-B0D32918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7373F-FA8B-1997-57EC-2C69E5D8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7AAA-11E6-1099-E146-53ABEFBC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1A6E8-D49F-6FAC-A85D-E8FA38C0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FE54F-D961-B441-CD65-B5FDF2BBE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8E14F-0E28-A0EF-5FE9-56568AE1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B9BB-AA68-034F-2835-80E0776F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BC74B-66B4-A877-500A-752E363C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3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7F743-D75F-1A0D-D410-5AAE36AD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22B04-F975-C0AD-50DD-34136B4B3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7D75-E858-8BD1-41D3-641EFF76E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5E4FB-A555-43A9-B855-F85E2172887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00852-0FCA-D416-2650-847A7318F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F6513-F913-AB5E-5314-3E4266C6F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414F-A1B1-453A-ABF8-1C8ADA0A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8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3DAD-FC79-B8B6-8E1E-56AC783C0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AC87-C302-6F80-D83E-9AADE1723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D19123-10CD-A52C-DDE5-9175791674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08" t="21730" r="10448" b="6030"/>
          <a:stretch/>
        </p:blipFill>
        <p:spPr>
          <a:xfrm>
            <a:off x="1337481" y="68301"/>
            <a:ext cx="9921921" cy="688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5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JAbbotts</dc:creator>
  <cp:lastModifiedBy>JAbbotts</cp:lastModifiedBy>
  <cp:revision>1</cp:revision>
  <dcterms:created xsi:type="dcterms:W3CDTF">2022-06-14T09:17:18Z</dcterms:created>
  <dcterms:modified xsi:type="dcterms:W3CDTF">2022-06-14T09:18:16Z</dcterms:modified>
</cp:coreProperties>
</file>