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449"/>
    <a:srgbClr val="CC0000"/>
    <a:srgbClr val="EC0ACC"/>
    <a:srgbClr val="4DE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263-A6C9-4725-96F9-B03D021F529D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4768-531F-44FE-8E16-427B7933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8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263-A6C9-4725-96F9-B03D021F529D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4768-531F-44FE-8E16-427B7933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54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263-A6C9-4725-96F9-B03D021F529D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4768-531F-44FE-8E16-427B7933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7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263-A6C9-4725-96F9-B03D021F529D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4768-531F-44FE-8E16-427B7933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5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263-A6C9-4725-96F9-B03D021F529D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4768-531F-44FE-8E16-427B7933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34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263-A6C9-4725-96F9-B03D021F529D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4768-531F-44FE-8E16-427B7933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8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263-A6C9-4725-96F9-B03D021F529D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4768-531F-44FE-8E16-427B7933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8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263-A6C9-4725-96F9-B03D021F529D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4768-531F-44FE-8E16-427B7933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263-A6C9-4725-96F9-B03D021F529D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4768-531F-44FE-8E16-427B7933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1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263-A6C9-4725-96F9-B03D021F529D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4768-531F-44FE-8E16-427B7933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0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4263-A6C9-4725-96F9-B03D021F529D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4768-531F-44FE-8E16-427B7933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84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4263-A6C9-4725-96F9-B03D021F529D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34768-531F-44FE-8E16-427B79333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23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du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0" y="95971"/>
            <a:ext cx="1538143" cy="79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991422" y="280605"/>
            <a:ext cx="3010617" cy="1172809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Year 9 Dance</a:t>
            </a:r>
          </a:p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Unit 2: Professional Dance Study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1917" y="4221938"/>
            <a:ext cx="4608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Musicals are set out to entertain through a combination of: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catchy music in a popular style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solo songs, duets, choruses and ensembles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orchestra or band accompaniment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spoken dialogue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dance sequences, stage spectacles and magnificent costumes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These are all held together by the plot.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00605" y="3156057"/>
            <a:ext cx="3420614" cy="1325563"/>
          </a:xfrm>
        </p:spPr>
        <p:txBody>
          <a:bodyPr>
            <a:normAutofit/>
          </a:bodyPr>
          <a:lstStyle/>
          <a:p>
            <a:r>
              <a:rPr lang="en-GB" sz="2000" u="sng" dirty="0" smtClean="0">
                <a:latin typeface="Century Gothic" panose="020B0502020202020204" pitchFamily="34" charset="0"/>
              </a:rPr>
              <a:t>Key Features of the genre</a:t>
            </a:r>
            <a:br>
              <a:rPr lang="en-GB" sz="2000" u="sng" dirty="0" smtClean="0">
                <a:latin typeface="Century Gothic" panose="020B0502020202020204" pitchFamily="34" charset="0"/>
              </a:rPr>
            </a:br>
            <a:r>
              <a:rPr lang="en-GB" sz="2000" u="sng" dirty="0" smtClean="0">
                <a:latin typeface="Century Gothic" panose="020B0502020202020204" pitchFamily="34" charset="0"/>
              </a:rPr>
              <a:t> Musical Theatre</a:t>
            </a:r>
            <a:endParaRPr lang="en-GB" sz="2000" u="sng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330" y="3655342"/>
            <a:ext cx="2721225" cy="272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8144877" y="2068479"/>
            <a:ext cx="3814694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Musical Theatre: is a genre of drama in which singing and dancing play an essential part.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0" y="2208173"/>
            <a:ext cx="753877" cy="6399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9189">
            <a:off x="7793498" y="3293857"/>
            <a:ext cx="659162" cy="559576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5400000">
            <a:off x="6541521" y="-48236"/>
            <a:ext cx="540840" cy="18059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 rot="20485271">
            <a:off x="7220645" y="1536159"/>
            <a:ext cx="146153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What is the </a:t>
            </a:r>
          </a:p>
          <a:p>
            <a:r>
              <a:rPr lang="en-GB" dirty="0" smtClean="0">
                <a:latin typeface="+mj-lt"/>
              </a:rPr>
              <a:t>dance style?</a:t>
            </a:r>
            <a:endParaRPr lang="en-GB" dirty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510602" y="1714039"/>
            <a:ext cx="788666" cy="447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Book tickets for It's Showti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3103" r="96333">
                        <a14:foregroundMark x1="48378" y1="9716" x2="48378" y2="9716"/>
                        <a14:foregroundMark x1="49365" y1="81280" x2="49365" y2="81280"/>
                        <a14:backgroundMark x1="48660" y1="77251" x2="48660" y2="77251"/>
                        <a14:backgroundMark x1="48660" y1="77251" x2="48096" y2="93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63" y="4086157"/>
            <a:ext cx="2395615" cy="12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5-Point Star 22"/>
          <p:cNvSpPr/>
          <p:nvPr/>
        </p:nvSpPr>
        <p:spPr>
          <a:xfrm>
            <a:off x="303624" y="1213869"/>
            <a:ext cx="822177" cy="77405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88415" y="2555536"/>
            <a:ext cx="158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 info…</a:t>
            </a:r>
            <a:endParaRPr lang="en-GB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4047689" y="4447928"/>
            <a:ext cx="1291006" cy="109829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5-Point Star 27"/>
          <p:cNvSpPr/>
          <p:nvPr/>
        </p:nvSpPr>
        <p:spPr>
          <a:xfrm>
            <a:off x="11327130" y="5816174"/>
            <a:ext cx="632441" cy="66861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5-Point Star 28"/>
          <p:cNvSpPr/>
          <p:nvPr/>
        </p:nvSpPr>
        <p:spPr>
          <a:xfrm>
            <a:off x="7053283" y="2596639"/>
            <a:ext cx="743219" cy="65113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5-Point Star 29"/>
          <p:cNvSpPr/>
          <p:nvPr/>
        </p:nvSpPr>
        <p:spPr>
          <a:xfrm>
            <a:off x="339060" y="5575557"/>
            <a:ext cx="979765" cy="88345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5615558" y="2051457"/>
            <a:ext cx="1045649" cy="549296"/>
          </a:xfrm>
          <a:prstGeom prst="roundRect">
            <a:avLst/>
          </a:prstGeom>
          <a:solidFill>
            <a:srgbClr val="540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Link to the dance</a:t>
            </a:r>
            <a:endParaRPr lang="en-GB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919848" y="2452833"/>
            <a:ext cx="615103" cy="102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he Greatest Showman Pops Take Funko to the Other Side - POPVINYLS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01" y="86111"/>
            <a:ext cx="2785750" cy="190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16242" y="2153408"/>
            <a:ext cx="4018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https://www.youtube.com/watch?v=NbDgfOTsHDA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-431872" y="2555536"/>
            <a:ext cx="744415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Title of film</a:t>
            </a:r>
            <a:r>
              <a:rPr lang="en-US" b="0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 The Greatest Showman</a:t>
            </a:r>
          </a:p>
          <a:p>
            <a:pPr algn="ctr"/>
            <a:r>
              <a:rPr lang="en-US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Name of dance: ‘Come Alive’</a:t>
            </a:r>
            <a:endParaRPr lang="en-US" b="0" cap="none" spc="0" dirty="0" smtClean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Name of choreographer: Ashley </a:t>
            </a:r>
            <a:r>
              <a:rPr lang="en-US" dirty="0" err="1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Wallen</a:t>
            </a:r>
            <a:endParaRPr lang="en-US" dirty="0" smtClean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Dance style: Musical Theatre</a:t>
            </a:r>
          </a:p>
          <a:p>
            <a:pPr algn="ctr"/>
            <a:r>
              <a:rPr lang="en-US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et in: New York City, 1850’s</a:t>
            </a:r>
          </a:p>
        </p:txBody>
      </p:sp>
      <p:pic>
        <p:nvPicPr>
          <p:cNvPr id="1028" name="Picture 4" descr="Top Hat Cartoon clipart - Hat, transparent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11" b="90000" l="100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48" y="782396"/>
            <a:ext cx="1305583" cy="13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941" r="899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60" y="3573885"/>
            <a:ext cx="1926121" cy="1926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44" b="90000" l="8100" r="91500">
                        <a14:foregroundMark x1="53700" y1="11759" x2="53700" y2="11759"/>
                        <a14:foregroundMark x1="50400" y1="16574" x2="50400" y2="16574"/>
                        <a14:foregroundMark x1="50100" y1="16019" x2="50100" y2="175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8654" y="329344"/>
            <a:ext cx="1632865" cy="176349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58645" y="4997074"/>
            <a:ext cx="39917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Bernard MT Condensed" panose="02050806060905020404" pitchFamily="18" charset="0"/>
              </a:rPr>
              <a:t>Performance Criteria: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Bernard MT Condensed" panose="02050806060905020404" pitchFamily="18" charset="0"/>
              </a:rPr>
              <a:t>Posture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Bernard MT Condensed" panose="02050806060905020404" pitchFamily="18" charset="0"/>
              </a:rPr>
              <a:t>Timing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Bernard MT Condensed" panose="02050806060905020404" pitchFamily="18" charset="0"/>
              </a:rPr>
              <a:t>Movement memory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Bernard MT Condensed" panose="02050806060905020404" pitchFamily="18" charset="0"/>
              </a:rPr>
              <a:t>Extensions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Bernard MT Condensed" panose="02050806060905020404" pitchFamily="18" charset="0"/>
              </a:rPr>
              <a:t>Facial expressions (smile)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Bernard MT Condensed" panose="02050806060905020404" pitchFamily="18" charset="0"/>
              </a:rPr>
              <a:t>Project your energy</a:t>
            </a:r>
          </a:p>
          <a:p>
            <a:pPr marL="342900" indent="-342900">
              <a:buAutoNum type="arabicPeriod"/>
            </a:pPr>
            <a:r>
              <a:rPr lang="en-GB" sz="1400" dirty="0" smtClean="0">
                <a:latin typeface="Bernard MT Condensed" panose="02050806060905020404" pitchFamily="18" charset="0"/>
              </a:rPr>
              <a:t>100% effort throughout</a:t>
            </a:r>
            <a:endParaRPr lang="en-GB" sz="1400" dirty="0" smtClean="0">
              <a:latin typeface="Bernard MT Condensed" panose="02050806060905020404" pitchFamily="18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Bernard MT Condensed" panose="02050806060905020404" pitchFamily="18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Bernard MT Condensed" panose="02050806060905020404" pitchFamily="18" charset="0"/>
            </a:endParaRPr>
          </a:p>
          <a:p>
            <a:endParaRPr lang="en-GB" dirty="0" smtClean="0">
              <a:latin typeface="Bernard MT Condensed" panose="020508060609050204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1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151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Aharoni</vt:lpstr>
      <vt:lpstr>Arial</vt:lpstr>
      <vt:lpstr>Arial Rounded MT Bold</vt:lpstr>
      <vt:lpstr>Bernard MT Condensed</vt:lpstr>
      <vt:lpstr>Calibri</vt:lpstr>
      <vt:lpstr>Calibri Light</vt:lpstr>
      <vt:lpstr>Century Gothic</vt:lpstr>
      <vt:lpstr>Wingdings</vt:lpstr>
      <vt:lpstr>Office Theme</vt:lpstr>
      <vt:lpstr>Key Features of the genre  Musical Theatre</vt:lpstr>
    </vt:vector>
  </TitlesOfParts>
  <Company>Hillcrest School and Sixth 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Berlyn</dc:creator>
  <cp:lastModifiedBy>GBerlyn</cp:lastModifiedBy>
  <cp:revision>23</cp:revision>
  <dcterms:created xsi:type="dcterms:W3CDTF">2020-07-03T13:06:29Z</dcterms:created>
  <dcterms:modified xsi:type="dcterms:W3CDTF">2022-02-18T10:51:49Z</dcterms:modified>
</cp:coreProperties>
</file>