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9144000" cy="6858000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7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0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25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83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87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67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428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68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55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81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64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772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66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09FB6-BC7E-45BA-8DC2-14F6CF0A9A6E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75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2.png"/><Relationship Id="rId21" Type="http://schemas.openxmlformats.org/officeDocument/2006/relationships/image" Target="../media/image19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1.wdp"/><Relationship Id="rId24" Type="http://schemas.openxmlformats.org/officeDocument/2006/relationships/image" Target="../media/image22.jpe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7D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7744" y="292608"/>
            <a:ext cx="12252960" cy="9015984"/>
          </a:xfrm>
          <a:prstGeom prst="rect">
            <a:avLst/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2"/>
          <a:srcRect b="12425"/>
          <a:stretch/>
        </p:blipFill>
        <p:spPr>
          <a:xfrm>
            <a:off x="10190556" y="1687366"/>
            <a:ext cx="1058970" cy="9208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r="20570"/>
          <a:stretch/>
        </p:blipFill>
        <p:spPr>
          <a:xfrm>
            <a:off x="411669" y="420850"/>
            <a:ext cx="4134205" cy="6681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670" y="1185600"/>
            <a:ext cx="3933907" cy="547800"/>
          </a:xfrm>
          <a:prstGeom prst="rect">
            <a:avLst/>
          </a:prstGeom>
        </p:spPr>
      </p:pic>
      <p:pic>
        <p:nvPicPr>
          <p:cNvPr id="1026" name="Picture 2" descr="Image result for pupil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972" y="439232"/>
            <a:ext cx="1226719" cy="131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paper cli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4627" y="-50533"/>
            <a:ext cx="2350976" cy="235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411669" y="2525580"/>
            <a:ext cx="4134204" cy="4578716"/>
          </a:xfrm>
          <a:prstGeom prst="roundRect">
            <a:avLst>
              <a:gd name="adj" fmla="val 10523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7931853" y="420847"/>
            <a:ext cx="3430413" cy="55205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5676170" y="420848"/>
            <a:ext cx="2138726" cy="55205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8417228" y="1061643"/>
            <a:ext cx="2945038" cy="55205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5682128" y="1077905"/>
            <a:ext cx="2639973" cy="55205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46965" y="1229652"/>
            <a:ext cx="2122409" cy="243283"/>
          </a:xfrm>
          <a:prstGeom prst="rect">
            <a:avLst/>
          </a:prstGeom>
        </p:spPr>
      </p:pic>
      <p:sp>
        <p:nvSpPr>
          <p:cNvPr id="19" name="Rounded Rectangle 18"/>
          <p:cNvSpPr/>
          <p:nvPr/>
        </p:nvSpPr>
        <p:spPr>
          <a:xfrm>
            <a:off x="411668" y="1852592"/>
            <a:ext cx="4134205" cy="55379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5295" y="2034591"/>
            <a:ext cx="3062223" cy="1917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50826" y="575412"/>
            <a:ext cx="1566219" cy="240957"/>
          </a:xfrm>
          <a:prstGeom prst="rect">
            <a:avLst/>
          </a:prstGeom>
        </p:spPr>
      </p:pic>
      <p:pic>
        <p:nvPicPr>
          <p:cNvPr id="24" name="Picture 6" descr="Image result for lego person line drawi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278" y="2760346"/>
            <a:ext cx="831320" cy="132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Image result for lego person line drawi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407" y="2760346"/>
            <a:ext cx="831320" cy="132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Image result for lego person line drawi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345" y="2760346"/>
            <a:ext cx="831320" cy="132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Image result for lego person line drawi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08" y="4199748"/>
            <a:ext cx="831320" cy="132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Image result for lego person line drawi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125" y="4199748"/>
            <a:ext cx="831320" cy="132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Image result for lego person line drawi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407" y="4199748"/>
            <a:ext cx="831320" cy="132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Image result for lego person line drawi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060" y="4222436"/>
            <a:ext cx="831320" cy="132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2"/>
          <a:srcRect t="-1" r="65740" b="7047"/>
          <a:stretch/>
        </p:blipFill>
        <p:spPr>
          <a:xfrm>
            <a:off x="1457334" y="6599949"/>
            <a:ext cx="1903456" cy="17905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12"/>
          <a:srcRect l="34670" t="-4991" b="1"/>
          <a:stretch/>
        </p:blipFill>
        <p:spPr>
          <a:xfrm>
            <a:off x="747419" y="6838597"/>
            <a:ext cx="3405271" cy="18974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7545" y="3291118"/>
            <a:ext cx="295804" cy="16959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44098" y="2634563"/>
            <a:ext cx="5017443" cy="22312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tx1"/>
            </a:solidFill>
          </a:ln>
          <a:effectLst/>
        </p:spPr>
      </p:pic>
      <p:sp>
        <p:nvSpPr>
          <p:cNvPr id="37" name="Rounded Rectangle 36"/>
          <p:cNvSpPr/>
          <p:nvPr/>
        </p:nvSpPr>
        <p:spPr>
          <a:xfrm>
            <a:off x="4762214" y="1855683"/>
            <a:ext cx="4999327" cy="55379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4734259" y="4968762"/>
            <a:ext cx="2427922" cy="2135534"/>
          </a:xfrm>
          <a:prstGeom prst="roundRect">
            <a:avLst>
              <a:gd name="adj" fmla="val 10915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ounded Rectangle 39"/>
          <p:cNvSpPr/>
          <p:nvPr/>
        </p:nvSpPr>
        <p:spPr>
          <a:xfrm>
            <a:off x="7315133" y="4968762"/>
            <a:ext cx="2427922" cy="2135534"/>
          </a:xfrm>
          <a:prstGeom prst="roundRect">
            <a:avLst>
              <a:gd name="adj" fmla="val 10915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40"/>
          <p:cNvSpPr/>
          <p:nvPr/>
        </p:nvSpPr>
        <p:spPr>
          <a:xfrm>
            <a:off x="9896006" y="4968762"/>
            <a:ext cx="2427922" cy="2135534"/>
          </a:xfrm>
          <a:prstGeom prst="roundRect">
            <a:avLst>
              <a:gd name="adj" fmla="val 10915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936466" y="5058867"/>
            <a:ext cx="2025227" cy="265414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16"/>
          <a:srcRect t="1" r="41767" b="6932"/>
          <a:stretch/>
        </p:blipFill>
        <p:spPr>
          <a:xfrm>
            <a:off x="7694920" y="5058867"/>
            <a:ext cx="1646736" cy="21505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16"/>
          <a:srcRect l="58233" t="-29995" b="-2"/>
          <a:stretch/>
        </p:blipFill>
        <p:spPr>
          <a:xfrm>
            <a:off x="7770689" y="6690043"/>
            <a:ext cx="1181111" cy="300376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16"/>
          <a:srcRect t="1" r="41767" b="6932"/>
          <a:stretch/>
        </p:blipFill>
        <p:spPr>
          <a:xfrm>
            <a:off x="10286599" y="5058867"/>
            <a:ext cx="1646736" cy="215050"/>
          </a:xfrm>
          <a:prstGeom prst="rect">
            <a:avLst/>
          </a:prstGeom>
        </p:spPr>
      </p:pic>
      <p:pic>
        <p:nvPicPr>
          <p:cNvPr id="48" name="Picture 6" descr="Image result for lego person line drawi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85" y="2760346"/>
            <a:ext cx="831320" cy="132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Rounded Rectangle 51"/>
          <p:cNvSpPr/>
          <p:nvPr/>
        </p:nvSpPr>
        <p:spPr>
          <a:xfrm>
            <a:off x="9889747" y="2606725"/>
            <a:ext cx="2427922" cy="2275815"/>
          </a:xfrm>
          <a:prstGeom prst="roundRect">
            <a:avLst>
              <a:gd name="adj" fmla="val 10915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408127" y="2680391"/>
            <a:ext cx="1590391" cy="213043"/>
          </a:xfrm>
          <a:prstGeom prst="rect">
            <a:avLst/>
          </a:prstGeom>
        </p:spPr>
      </p:pic>
      <p:pic>
        <p:nvPicPr>
          <p:cNvPr id="1032" name="Picture 8" descr="Image result for hobby icon"/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058" b="68760"/>
          <a:stretch/>
        </p:blipFill>
        <p:spPr bwMode="auto">
          <a:xfrm>
            <a:off x="4744099" y="6404628"/>
            <a:ext cx="790428" cy="750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8" descr="Image result for hobby icon"/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13" r="65954" b="34292"/>
          <a:stretch/>
        </p:blipFill>
        <p:spPr bwMode="auto">
          <a:xfrm>
            <a:off x="5565957" y="6452428"/>
            <a:ext cx="869711" cy="705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8" descr="Image result for hobby icon"/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16" t="68497"/>
          <a:stretch/>
        </p:blipFill>
        <p:spPr bwMode="auto">
          <a:xfrm>
            <a:off x="6412631" y="6391434"/>
            <a:ext cx="707205" cy="75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850217" y="6765151"/>
            <a:ext cx="856514" cy="211418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 rotWithShape="1">
          <a:blip r:embed="rId16"/>
          <a:srcRect l="58232" t="-29994" r="18036" b="4963"/>
          <a:stretch/>
        </p:blipFill>
        <p:spPr>
          <a:xfrm>
            <a:off x="10188393" y="6702730"/>
            <a:ext cx="671118" cy="288903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 rotWithShape="1">
          <a:blip r:embed="rId20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49432"/>
          <a:stretch/>
        </p:blipFill>
        <p:spPr>
          <a:xfrm>
            <a:off x="9048786" y="6647301"/>
            <a:ext cx="380080" cy="375812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 rotWithShape="1">
          <a:blip r:embed="rId20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" r="48793" b="-2867"/>
          <a:stretch/>
        </p:blipFill>
        <p:spPr>
          <a:xfrm>
            <a:off x="11814240" y="6670640"/>
            <a:ext cx="350917" cy="352473"/>
          </a:xfrm>
          <a:prstGeom prst="rect">
            <a:avLst/>
          </a:prstGeom>
        </p:spPr>
      </p:pic>
      <p:sp>
        <p:nvSpPr>
          <p:cNvPr id="64" name="Rounded Rectangle 63"/>
          <p:cNvSpPr/>
          <p:nvPr/>
        </p:nvSpPr>
        <p:spPr>
          <a:xfrm>
            <a:off x="411667" y="7180689"/>
            <a:ext cx="4134205" cy="1944262"/>
          </a:xfrm>
          <a:prstGeom prst="roundRect">
            <a:avLst>
              <a:gd name="adj" fmla="val 10915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55195" y="7281274"/>
            <a:ext cx="3188500" cy="234449"/>
          </a:xfrm>
          <a:prstGeom prst="rect">
            <a:avLst/>
          </a:prstGeom>
        </p:spPr>
      </p:pic>
      <p:pic>
        <p:nvPicPr>
          <p:cNvPr id="1034" name="Picture 10" descr="Image result for good icon"/>
          <p:cNvPicPr>
            <a:picLocks noChangeAspect="1" noChangeArrowheads="1"/>
          </p:cNvPicPr>
          <p:nvPr/>
        </p:nvPicPr>
        <p:blipFill>
          <a:blip r:embed="rId2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94" y="8192716"/>
            <a:ext cx="716752" cy="824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Rounded Rectangle 67"/>
          <p:cNvSpPr/>
          <p:nvPr/>
        </p:nvSpPr>
        <p:spPr>
          <a:xfrm>
            <a:off x="4719796" y="7220585"/>
            <a:ext cx="2442386" cy="1944262"/>
          </a:xfrm>
          <a:prstGeom prst="roundRect">
            <a:avLst>
              <a:gd name="adj" fmla="val 10915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 rotWithShape="1">
          <a:blip r:embed="rId23"/>
          <a:srcRect r="45845" b="6718"/>
          <a:stretch/>
        </p:blipFill>
        <p:spPr>
          <a:xfrm>
            <a:off x="5110370" y="7313875"/>
            <a:ext cx="1622199" cy="242977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 rotWithShape="1">
          <a:blip r:embed="rId23"/>
          <a:srcRect l="52984" t="-3208"/>
          <a:stretch/>
        </p:blipFill>
        <p:spPr>
          <a:xfrm>
            <a:off x="5260981" y="8833686"/>
            <a:ext cx="1352850" cy="258238"/>
          </a:xfrm>
          <a:prstGeom prst="rect">
            <a:avLst/>
          </a:prstGeom>
        </p:spPr>
      </p:pic>
      <p:pic>
        <p:nvPicPr>
          <p:cNvPr id="1036" name="Picture 12" descr="Image result for help icon"/>
          <p:cNvPicPr>
            <a:picLocks noChangeAspect="1" noChangeArrowheads="1"/>
          </p:cNvPicPr>
          <p:nvPr/>
        </p:nvPicPr>
        <p:blipFill>
          <a:blip r:embed="rId2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972" y="7830042"/>
            <a:ext cx="952696" cy="762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Rounded Rectangle 71"/>
          <p:cNvSpPr/>
          <p:nvPr/>
        </p:nvSpPr>
        <p:spPr>
          <a:xfrm>
            <a:off x="7297095" y="7220585"/>
            <a:ext cx="5020574" cy="1944262"/>
          </a:xfrm>
          <a:prstGeom prst="roundRect">
            <a:avLst>
              <a:gd name="adj" fmla="val 10915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479401" y="7313875"/>
            <a:ext cx="3150499" cy="240147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7460500" y="8833686"/>
            <a:ext cx="4538018" cy="233179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124229" y="1993768"/>
            <a:ext cx="4137187" cy="277164"/>
          </a:xfrm>
          <a:prstGeom prst="rect">
            <a:avLst/>
          </a:prstGeom>
        </p:spPr>
      </p:pic>
      <p:pic>
        <p:nvPicPr>
          <p:cNvPr id="1038" name="Picture 14" descr="Image result for respect icon"/>
          <p:cNvPicPr>
            <a:picLocks noChangeAspect="1" noChangeArrowheads="1"/>
          </p:cNvPicPr>
          <p:nvPr/>
        </p:nvPicPr>
        <p:blipFill>
          <a:blip r:embed="rId2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132" y="7262484"/>
            <a:ext cx="930232" cy="93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475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0</Words>
  <Application>Microsoft Office PowerPoint</Application>
  <PresentationFormat>A3 Paper (297x420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 Connor-Hemming</cp:lastModifiedBy>
  <cp:revision>14</cp:revision>
  <dcterms:created xsi:type="dcterms:W3CDTF">2018-05-15T18:24:38Z</dcterms:created>
  <dcterms:modified xsi:type="dcterms:W3CDTF">2020-05-21T12:42:33Z</dcterms:modified>
</cp:coreProperties>
</file>