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5" r:id="rId3"/>
    <p:sldId id="296" r:id="rId4"/>
    <p:sldId id="29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9B9001-0190-4A5C-B25E-898228509CE2}"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GB"/>
        </a:p>
      </dgm:t>
    </dgm:pt>
    <dgm:pt modelId="{66CD4CC2-40DF-4C58-839C-381638854149}">
      <dgm:prSet phldrT="[Text]"/>
      <dgm:spPr>
        <a:solidFill>
          <a:schemeClr val="tx1"/>
        </a:solidFill>
      </dgm:spPr>
      <dgm:t>
        <a:bodyPr/>
        <a:lstStyle/>
        <a:p>
          <a:r>
            <a:rPr lang="en-GB" dirty="0"/>
            <a:t>Fabric</a:t>
          </a:r>
        </a:p>
      </dgm:t>
    </dgm:pt>
    <dgm:pt modelId="{C474C1F1-5D47-44B5-AEC2-102C6EC728FB}" type="parTrans" cxnId="{6D2A5843-EFA5-4713-89F1-6774310C2C28}">
      <dgm:prSet/>
      <dgm:spPr/>
      <dgm:t>
        <a:bodyPr/>
        <a:lstStyle/>
        <a:p>
          <a:endParaRPr lang="en-GB"/>
        </a:p>
      </dgm:t>
    </dgm:pt>
    <dgm:pt modelId="{B8B61837-EA6B-4871-B363-5A02CCF1F580}" type="sibTrans" cxnId="{6D2A5843-EFA5-4713-89F1-6774310C2C28}">
      <dgm:prSet/>
      <dgm:spPr/>
      <dgm:t>
        <a:bodyPr/>
        <a:lstStyle/>
        <a:p>
          <a:endParaRPr lang="en-GB"/>
        </a:p>
      </dgm:t>
    </dgm:pt>
    <dgm:pt modelId="{A4A45D3D-CAB9-42A8-8F24-270B22423B8D}">
      <dgm:prSet phldrT="[Text]"/>
      <dgm:spPr>
        <a:solidFill>
          <a:schemeClr val="accent2"/>
        </a:solidFill>
      </dgm:spPr>
      <dgm:t>
        <a:bodyPr/>
        <a:lstStyle/>
        <a:p>
          <a:r>
            <a:rPr lang="en-GB" dirty="0"/>
            <a:t>Leather</a:t>
          </a:r>
        </a:p>
      </dgm:t>
    </dgm:pt>
    <dgm:pt modelId="{0AC38C9B-B5E8-4B67-9E7B-68F65D4FBD6D}" type="parTrans" cxnId="{EA3AFEBD-3EEA-41C6-8ADD-219620C51B23}">
      <dgm:prSet/>
      <dgm:spPr/>
      <dgm:t>
        <a:bodyPr/>
        <a:lstStyle/>
        <a:p>
          <a:endParaRPr lang="en-GB"/>
        </a:p>
      </dgm:t>
    </dgm:pt>
    <dgm:pt modelId="{5B15D6ED-438A-4082-81C8-ADEAE1CBFFA9}" type="sibTrans" cxnId="{EA3AFEBD-3EEA-41C6-8ADD-219620C51B23}">
      <dgm:prSet/>
      <dgm:spPr/>
      <dgm:t>
        <a:bodyPr/>
        <a:lstStyle/>
        <a:p>
          <a:endParaRPr lang="en-GB"/>
        </a:p>
      </dgm:t>
    </dgm:pt>
    <dgm:pt modelId="{CCD188D6-14DE-4173-B693-9A079F81B289}">
      <dgm:prSet phldrT="[Text]"/>
      <dgm:spPr/>
      <dgm:t>
        <a:bodyPr/>
        <a:lstStyle/>
        <a:p>
          <a:r>
            <a:rPr lang="en-GB" dirty="0"/>
            <a:t>Linen</a:t>
          </a:r>
        </a:p>
      </dgm:t>
    </dgm:pt>
    <dgm:pt modelId="{BAD5F72F-4B7B-4BA2-B71C-E0634A8896ED}" type="parTrans" cxnId="{A1FE483E-0B81-4DE6-BB19-AE8197E593FA}">
      <dgm:prSet/>
      <dgm:spPr/>
      <dgm:t>
        <a:bodyPr/>
        <a:lstStyle/>
        <a:p>
          <a:endParaRPr lang="en-GB"/>
        </a:p>
      </dgm:t>
    </dgm:pt>
    <dgm:pt modelId="{3340C1AA-7083-44DD-93B7-8A7B7E4EA75B}" type="sibTrans" cxnId="{A1FE483E-0B81-4DE6-BB19-AE8197E593FA}">
      <dgm:prSet/>
      <dgm:spPr/>
      <dgm:t>
        <a:bodyPr/>
        <a:lstStyle/>
        <a:p>
          <a:endParaRPr lang="en-GB"/>
        </a:p>
      </dgm:t>
    </dgm:pt>
    <dgm:pt modelId="{1846BFAE-0AE4-40E4-BF39-B3CB256F149E}">
      <dgm:prSet phldrT="[Text]"/>
      <dgm:spPr/>
      <dgm:t>
        <a:bodyPr/>
        <a:lstStyle/>
        <a:p>
          <a:r>
            <a:rPr lang="en-GB" dirty="0"/>
            <a:t>Wool</a:t>
          </a:r>
        </a:p>
      </dgm:t>
    </dgm:pt>
    <dgm:pt modelId="{3171B309-250A-4738-A15D-C9133101286C}" type="parTrans" cxnId="{F4C1A2F2-5170-475D-9C51-08B44502413A}">
      <dgm:prSet/>
      <dgm:spPr/>
      <dgm:t>
        <a:bodyPr/>
        <a:lstStyle/>
        <a:p>
          <a:endParaRPr lang="en-GB"/>
        </a:p>
      </dgm:t>
    </dgm:pt>
    <dgm:pt modelId="{7B422620-3389-493B-84AC-8C733B2D833B}" type="sibTrans" cxnId="{F4C1A2F2-5170-475D-9C51-08B44502413A}">
      <dgm:prSet/>
      <dgm:spPr/>
      <dgm:t>
        <a:bodyPr/>
        <a:lstStyle/>
        <a:p>
          <a:endParaRPr lang="en-GB"/>
        </a:p>
      </dgm:t>
    </dgm:pt>
    <dgm:pt modelId="{00DD0FA3-A371-4944-A53E-6BDD83275F4D}">
      <dgm:prSet phldrT="[Text]"/>
      <dgm:spPr>
        <a:solidFill>
          <a:schemeClr val="accent2"/>
        </a:solidFill>
      </dgm:spPr>
      <dgm:t>
        <a:bodyPr/>
        <a:lstStyle/>
        <a:p>
          <a:r>
            <a:rPr lang="en-GB" dirty="0"/>
            <a:t>Silk</a:t>
          </a:r>
        </a:p>
      </dgm:t>
    </dgm:pt>
    <dgm:pt modelId="{E46636B0-DB18-49B7-B099-9347914BAF86}" type="parTrans" cxnId="{FD623D94-4F2C-413A-95DA-814DEDEC5FE2}">
      <dgm:prSet/>
      <dgm:spPr/>
      <dgm:t>
        <a:bodyPr/>
        <a:lstStyle/>
        <a:p>
          <a:endParaRPr lang="en-GB"/>
        </a:p>
      </dgm:t>
    </dgm:pt>
    <dgm:pt modelId="{D55BE08A-1971-4B6E-975A-7B37070C97EB}" type="sibTrans" cxnId="{FD623D94-4F2C-413A-95DA-814DEDEC5FE2}">
      <dgm:prSet/>
      <dgm:spPr/>
      <dgm:t>
        <a:bodyPr/>
        <a:lstStyle/>
        <a:p>
          <a:endParaRPr lang="en-GB"/>
        </a:p>
      </dgm:t>
    </dgm:pt>
    <dgm:pt modelId="{E0E7C68E-6FB2-41E3-BF75-99B8FCEFC6C5}">
      <dgm:prSet/>
      <dgm:spPr/>
      <dgm:t>
        <a:bodyPr/>
        <a:lstStyle/>
        <a:p>
          <a:r>
            <a:rPr lang="en-GB" dirty="0"/>
            <a:t>Cotton</a:t>
          </a:r>
        </a:p>
      </dgm:t>
    </dgm:pt>
    <dgm:pt modelId="{78779466-FBAD-435D-AD85-76E9FA4E117E}" type="parTrans" cxnId="{D3753E70-3444-4DC5-8943-4820D0662BF1}">
      <dgm:prSet/>
      <dgm:spPr/>
      <dgm:t>
        <a:bodyPr/>
        <a:lstStyle/>
        <a:p>
          <a:endParaRPr lang="en-GB"/>
        </a:p>
      </dgm:t>
    </dgm:pt>
    <dgm:pt modelId="{1E5E088F-6BB2-4E4E-B5E9-327F95415ED8}" type="sibTrans" cxnId="{D3753E70-3444-4DC5-8943-4820D0662BF1}">
      <dgm:prSet/>
      <dgm:spPr/>
      <dgm:t>
        <a:bodyPr/>
        <a:lstStyle/>
        <a:p>
          <a:endParaRPr lang="en-GB"/>
        </a:p>
      </dgm:t>
    </dgm:pt>
    <dgm:pt modelId="{E9C95923-C969-400D-A6DC-D36BB851DB7B}">
      <dgm:prSet/>
      <dgm:spPr>
        <a:solidFill>
          <a:schemeClr val="accent1"/>
        </a:solidFill>
      </dgm:spPr>
      <dgm:t>
        <a:bodyPr/>
        <a:lstStyle/>
        <a:p>
          <a:r>
            <a:rPr lang="en-GB" dirty="0"/>
            <a:t>Polyester</a:t>
          </a:r>
        </a:p>
      </dgm:t>
    </dgm:pt>
    <dgm:pt modelId="{E033FDB1-7311-4FB9-884B-AD04BEDC0DFA}" type="parTrans" cxnId="{907E439F-7333-43AE-B5EC-B0630BCF1468}">
      <dgm:prSet/>
      <dgm:spPr/>
      <dgm:t>
        <a:bodyPr/>
        <a:lstStyle/>
        <a:p>
          <a:endParaRPr lang="en-GB"/>
        </a:p>
      </dgm:t>
    </dgm:pt>
    <dgm:pt modelId="{404F8346-927E-4B9D-A95C-0EE184056D0E}" type="sibTrans" cxnId="{907E439F-7333-43AE-B5EC-B0630BCF1468}">
      <dgm:prSet/>
      <dgm:spPr/>
      <dgm:t>
        <a:bodyPr/>
        <a:lstStyle/>
        <a:p>
          <a:endParaRPr lang="en-GB"/>
        </a:p>
      </dgm:t>
    </dgm:pt>
    <dgm:pt modelId="{B7BA6AB5-1ABF-4AE0-AFFA-8163E99D486D}">
      <dgm:prSet/>
      <dgm:spPr>
        <a:solidFill>
          <a:schemeClr val="accent2"/>
        </a:solidFill>
      </dgm:spPr>
      <dgm:t>
        <a:bodyPr/>
        <a:lstStyle/>
        <a:p>
          <a:r>
            <a:rPr lang="en-GB" dirty="0"/>
            <a:t>Chiffon</a:t>
          </a:r>
        </a:p>
      </dgm:t>
    </dgm:pt>
    <dgm:pt modelId="{1ABE636D-F2FA-400D-AA67-D51FDBB25FC3}" type="parTrans" cxnId="{F64FC6D9-9471-474D-A2D0-21D1FED2F3AA}">
      <dgm:prSet/>
      <dgm:spPr/>
      <dgm:t>
        <a:bodyPr/>
        <a:lstStyle/>
        <a:p>
          <a:endParaRPr lang="en-GB"/>
        </a:p>
      </dgm:t>
    </dgm:pt>
    <dgm:pt modelId="{23E6421D-B79C-4763-8928-5C91D748BD25}" type="sibTrans" cxnId="{F64FC6D9-9471-474D-A2D0-21D1FED2F3AA}">
      <dgm:prSet/>
      <dgm:spPr/>
      <dgm:t>
        <a:bodyPr/>
        <a:lstStyle/>
        <a:p>
          <a:endParaRPr lang="en-GB"/>
        </a:p>
      </dgm:t>
    </dgm:pt>
    <dgm:pt modelId="{1AA5B6EE-ACCE-4001-8385-89F6934277D7}" type="pres">
      <dgm:prSet presAssocID="{4A9B9001-0190-4A5C-B25E-898228509CE2}" presName="cycle" presStyleCnt="0">
        <dgm:presLayoutVars>
          <dgm:chMax val="1"/>
          <dgm:dir/>
          <dgm:animLvl val="ctr"/>
          <dgm:resizeHandles val="exact"/>
        </dgm:presLayoutVars>
      </dgm:prSet>
      <dgm:spPr/>
    </dgm:pt>
    <dgm:pt modelId="{71C9BC5D-1209-4949-A1D0-B322C9421D89}" type="pres">
      <dgm:prSet presAssocID="{66CD4CC2-40DF-4C58-839C-381638854149}" presName="centerShape" presStyleLbl="node0" presStyleIdx="0" presStyleCnt="1"/>
      <dgm:spPr/>
    </dgm:pt>
    <dgm:pt modelId="{92A335D2-2A3C-41BD-B7AF-0F9FD423DDFC}" type="pres">
      <dgm:prSet presAssocID="{0AC38C9B-B5E8-4B67-9E7B-68F65D4FBD6D}" presName="Name9" presStyleLbl="parChTrans1D2" presStyleIdx="0" presStyleCnt="7"/>
      <dgm:spPr/>
    </dgm:pt>
    <dgm:pt modelId="{8B869CC1-8AA9-4950-939B-F9EE247ECC5C}" type="pres">
      <dgm:prSet presAssocID="{0AC38C9B-B5E8-4B67-9E7B-68F65D4FBD6D}" presName="connTx" presStyleLbl="parChTrans1D2" presStyleIdx="0" presStyleCnt="7"/>
      <dgm:spPr/>
    </dgm:pt>
    <dgm:pt modelId="{BD0A9D67-BC89-405C-A40D-F741713DA2CF}" type="pres">
      <dgm:prSet presAssocID="{A4A45D3D-CAB9-42A8-8F24-270B22423B8D}" presName="node" presStyleLbl="node1" presStyleIdx="0" presStyleCnt="7">
        <dgm:presLayoutVars>
          <dgm:bulletEnabled val="1"/>
        </dgm:presLayoutVars>
      </dgm:prSet>
      <dgm:spPr/>
    </dgm:pt>
    <dgm:pt modelId="{16106AB0-69A8-42E3-A82F-33A1A9E9E0A0}" type="pres">
      <dgm:prSet presAssocID="{BAD5F72F-4B7B-4BA2-B71C-E0634A8896ED}" presName="Name9" presStyleLbl="parChTrans1D2" presStyleIdx="1" presStyleCnt="7"/>
      <dgm:spPr/>
    </dgm:pt>
    <dgm:pt modelId="{6B9AFDE7-8B68-4E17-B17F-50D39FE5213A}" type="pres">
      <dgm:prSet presAssocID="{BAD5F72F-4B7B-4BA2-B71C-E0634A8896ED}" presName="connTx" presStyleLbl="parChTrans1D2" presStyleIdx="1" presStyleCnt="7"/>
      <dgm:spPr/>
    </dgm:pt>
    <dgm:pt modelId="{E5346AF6-2371-4399-9729-AC719EB0E24A}" type="pres">
      <dgm:prSet presAssocID="{CCD188D6-14DE-4173-B693-9A079F81B289}" presName="node" presStyleLbl="node1" presStyleIdx="1" presStyleCnt="7">
        <dgm:presLayoutVars>
          <dgm:bulletEnabled val="1"/>
        </dgm:presLayoutVars>
      </dgm:prSet>
      <dgm:spPr/>
    </dgm:pt>
    <dgm:pt modelId="{8BD17837-FF3C-4162-822E-080909B4322E}" type="pres">
      <dgm:prSet presAssocID="{3171B309-250A-4738-A15D-C9133101286C}" presName="Name9" presStyleLbl="parChTrans1D2" presStyleIdx="2" presStyleCnt="7"/>
      <dgm:spPr/>
    </dgm:pt>
    <dgm:pt modelId="{4BEF68E1-1A14-4C9D-8029-7DF916C9C17A}" type="pres">
      <dgm:prSet presAssocID="{3171B309-250A-4738-A15D-C9133101286C}" presName="connTx" presStyleLbl="parChTrans1D2" presStyleIdx="2" presStyleCnt="7"/>
      <dgm:spPr/>
    </dgm:pt>
    <dgm:pt modelId="{2C1A7332-C7E5-4D5B-B09E-58F50E8B303C}" type="pres">
      <dgm:prSet presAssocID="{1846BFAE-0AE4-40E4-BF39-B3CB256F149E}" presName="node" presStyleLbl="node1" presStyleIdx="2" presStyleCnt="7">
        <dgm:presLayoutVars>
          <dgm:bulletEnabled val="1"/>
        </dgm:presLayoutVars>
      </dgm:prSet>
      <dgm:spPr/>
    </dgm:pt>
    <dgm:pt modelId="{E6E9C7C7-D015-44CA-8069-B7F5853BF279}" type="pres">
      <dgm:prSet presAssocID="{E46636B0-DB18-49B7-B099-9347914BAF86}" presName="Name9" presStyleLbl="parChTrans1D2" presStyleIdx="3" presStyleCnt="7"/>
      <dgm:spPr/>
    </dgm:pt>
    <dgm:pt modelId="{D13F31C0-0EC7-4C06-8377-DAB9396949EA}" type="pres">
      <dgm:prSet presAssocID="{E46636B0-DB18-49B7-B099-9347914BAF86}" presName="connTx" presStyleLbl="parChTrans1D2" presStyleIdx="3" presStyleCnt="7"/>
      <dgm:spPr/>
    </dgm:pt>
    <dgm:pt modelId="{973652D0-9E32-48E4-BA28-F9C1FDDF1176}" type="pres">
      <dgm:prSet presAssocID="{00DD0FA3-A371-4944-A53E-6BDD83275F4D}" presName="node" presStyleLbl="node1" presStyleIdx="3" presStyleCnt="7">
        <dgm:presLayoutVars>
          <dgm:bulletEnabled val="1"/>
        </dgm:presLayoutVars>
      </dgm:prSet>
      <dgm:spPr/>
    </dgm:pt>
    <dgm:pt modelId="{61F9C1AB-C67A-403F-93F1-0E5D49E0EE88}" type="pres">
      <dgm:prSet presAssocID="{78779466-FBAD-435D-AD85-76E9FA4E117E}" presName="Name9" presStyleLbl="parChTrans1D2" presStyleIdx="4" presStyleCnt="7"/>
      <dgm:spPr/>
    </dgm:pt>
    <dgm:pt modelId="{EB38EC01-6C62-47B6-BD0F-40071761AE75}" type="pres">
      <dgm:prSet presAssocID="{78779466-FBAD-435D-AD85-76E9FA4E117E}" presName="connTx" presStyleLbl="parChTrans1D2" presStyleIdx="4" presStyleCnt="7"/>
      <dgm:spPr/>
    </dgm:pt>
    <dgm:pt modelId="{1FEA5ADC-04B9-4BD1-AA3C-0AAEF9D992A7}" type="pres">
      <dgm:prSet presAssocID="{E0E7C68E-6FB2-41E3-BF75-99B8FCEFC6C5}" presName="node" presStyleLbl="node1" presStyleIdx="4" presStyleCnt="7">
        <dgm:presLayoutVars>
          <dgm:bulletEnabled val="1"/>
        </dgm:presLayoutVars>
      </dgm:prSet>
      <dgm:spPr/>
    </dgm:pt>
    <dgm:pt modelId="{51A27155-1F98-489A-9C30-E016830DA686}" type="pres">
      <dgm:prSet presAssocID="{E033FDB1-7311-4FB9-884B-AD04BEDC0DFA}" presName="Name9" presStyleLbl="parChTrans1D2" presStyleIdx="5" presStyleCnt="7"/>
      <dgm:spPr/>
    </dgm:pt>
    <dgm:pt modelId="{52FD818F-6B3C-4AE7-8AAE-864985E60DFE}" type="pres">
      <dgm:prSet presAssocID="{E033FDB1-7311-4FB9-884B-AD04BEDC0DFA}" presName="connTx" presStyleLbl="parChTrans1D2" presStyleIdx="5" presStyleCnt="7"/>
      <dgm:spPr/>
    </dgm:pt>
    <dgm:pt modelId="{7D23B569-8972-43E1-B7E8-A40315D616CA}" type="pres">
      <dgm:prSet presAssocID="{E9C95923-C969-400D-A6DC-D36BB851DB7B}" presName="node" presStyleLbl="node1" presStyleIdx="5" presStyleCnt="7">
        <dgm:presLayoutVars>
          <dgm:bulletEnabled val="1"/>
        </dgm:presLayoutVars>
      </dgm:prSet>
      <dgm:spPr/>
    </dgm:pt>
    <dgm:pt modelId="{3304D4E0-7DA6-486D-BE81-FF4F5C446C18}" type="pres">
      <dgm:prSet presAssocID="{1ABE636D-F2FA-400D-AA67-D51FDBB25FC3}" presName="Name9" presStyleLbl="parChTrans1D2" presStyleIdx="6" presStyleCnt="7"/>
      <dgm:spPr/>
    </dgm:pt>
    <dgm:pt modelId="{F287C08F-69ED-44EB-BD20-1E7C2D84EED7}" type="pres">
      <dgm:prSet presAssocID="{1ABE636D-F2FA-400D-AA67-D51FDBB25FC3}" presName="connTx" presStyleLbl="parChTrans1D2" presStyleIdx="6" presStyleCnt="7"/>
      <dgm:spPr/>
    </dgm:pt>
    <dgm:pt modelId="{F295D6C2-1B0D-4189-9576-A2F9309415D3}" type="pres">
      <dgm:prSet presAssocID="{B7BA6AB5-1ABF-4AE0-AFFA-8163E99D486D}" presName="node" presStyleLbl="node1" presStyleIdx="6" presStyleCnt="7">
        <dgm:presLayoutVars>
          <dgm:bulletEnabled val="1"/>
        </dgm:presLayoutVars>
      </dgm:prSet>
      <dgm:spPr/>
    </dgm:pt>
  </dgm:ptLst>
  <dgm:cxnLst>
    <dgm:cxn modelId="{93D64003-9DA6-42D1-BB61-77C8B5FC6EE3}" type="presOf" srcId="{A4A45D3D-CAB9-42A8-8F24-270B22423B8D}" destId="{BD0A9D67-BC89-405C-A40D-F741713DA2CF}" srcOrd="0" destOrd="0" presId="urn:microsoft.com/office/officeart/2005/8/layout/radial1"/>
    <dgm:cxn modelId="{00C58613-F50A-4012-99AA-612E65C86BE3}" type="presOf" srcId="{BAD5F72F-4B7B-4BA2-B71C-E0634A8896ED}" destId="{16106AB0-69A8-42E3-A82F-33A1A9E9E0A0}" srcOrd="0" destOrd="0" presId="urn:microsoft.com/office/officeart/2005/8/layout/radial1"/>
    <dgm:cxn modelId="{7C0FCA15-6762-4ECE-80C5-C0830FB9331D}" type="presOf" srcId="{78779466-FBAD-435D-AD85-76E9FA4E117E}" destId="{61F9C1AB-C67A-403F-93F1-0E5D49E0EE88}" srcOrd="0" destOrd="0" presId="urn:microsoft.com/office/officeart/2005/8/layout/radial1"/>
    <dgm:cxn modelId="{9D59161D-6D7C-4A22-B3B2-4F2673CDD216}" type="presOf" srcId="{78779466-FBAD-435D-AD85-76E9FA4E117E}" destId="{EB38EC01-6C62-47B6-BD0F-40071761AE75}" srcOrd="1" destOrd="0" presId="urn:microsoft.com/office/officeart/2005/8/layout/radial1"/>
    <dgm:cxn modelId="{E5784930-2AAB-4420-ADAF-B6BDF17DFBB0}" type="presOf" srcId="{E46636B0-DB18-49B7-B099-9347914BAF86}" destId="{E6E9C7C7-D015-44CA-8069-B7F5853BF279}" srcOrd="0" destOrd="0" presId="urn:microsoft.com/office/officeart/2005/8/layout/radial1"/>
    <dgm:cxn modelId="{D94EA938-E4D3-4709-91D9-948017ACDAEF}" type="presOf" srcId="{BAD5F72F-4B7B-4BA2-B71C-E0634A8896ED}" destId="{6B9AFDE7-8B68-4E17-B17F-50D39FE5213A}" srcOrd="1" destOrd="0" presId="urn:microsoft.com/office/officeart/2005/8/layout/radial1"/>
    <dgm:cxn modelId="{A1FE483E-0B81-4DE6-BB19-AE8197E593FA}" srcId="{66CD4CC2-40DF-4C58-839C-381638854149}" destId="{CCD188D6-14DE-4173-B693-9A079F81B289}" srcOrd="1" destOrd="0" parTransId="{BAD5F72F-4B7B-4BA2-B71C-E0634A8896ED}" sibTransId="{3340C1AA-7083-44DD-93B7-8A7B7E4EA75B}"/>
    <dgm:cxn modelId="{2F5A585D-A083-4993-8CA2-44396923B72F}" type="presOf" srcId="{E033FDB1-7311-4FB9-884B-AD04BEDC0DFA}" destId="{51A27155-1F98-489A-9C30-E016830DA686}" srcOrd="0" destOrd="0" presId="urn:microsoft.com/office/officeart/2005/8/layout/radial1"/>
    <dgm:cxn modelId="{6D2A5843-EFA5-4713-89F1-6774310C2C28}" srcId="{4A9B9001-0190-4A5C-B25E-898228509CE2}" destId="{66CD4CC2-40DF-4C58-839C-381638854149}" srcOrd="0" destOrd="0" parTransId="{C474C1F1-5D47-44B5-AEC2-102C6EC728FB}" sibTransId="{B8B61837-EA6B-4871-B363-5A02CCF1F580}"/>
    <dgm:cxn modelId="{2591876B-793B-489C-BF17-186841E1D832}" type="presOf" srcId="{00DD0FA3-A371-4944-A53E-6BDD83275F4D}" destId="{973652D0-9E32-48E4-BA28-F9C1FDDF1176}" srcOrd="0" destOrd="0" presId="urn:microsoft.com/office/officeart/2005/8/layout/radial1"/>
    <dgm:cxn modelId="{008BC66C-5968-474B-8BFB-6AE225DEDD0E}" type="presOf" srcId="{66CD4CC2-40DF-4C58-839C-381638854149}" destId="{71C9BC5D-1209-4949-A1D0-B322C9421D89}" srcOrd="0" destOrd="0" presId="urn:microsoft.com/office/officeart/2005/8/layout/radial1"/>
    <dgm:cxn modelId="{BAF4296F-EB54-4762-8266-74292F33BED2}" type="presOf" srcId="{B7BA6AB5-1ABF-4AE0-AFFA-8163E99D486D}" destId="{F295D6C2-1B0D-4189-9576-A2F9309415D3}" srcOrd="0" destOrd="0" presId="urn:microsoft.com/office/officeart/2005/8/layout/radial1"/>
    <dgm:cxn modelId="{D3753E70-3444-4DC5-8943-4820D0662BF1}" srcId="{66CD4CC2-40DF-4C58-839C-381638854149}" destId="{E0E7C68E-6FB2-41E3-BF75-99B8FCEFC6C5}" srcOrd="4" destOrd="0" parTransId="{78779466-FBAD-435D-AD85-76E9FA4E117E}" sibTransId="{1E5E088F-6BB2-4E4E-B5E9-327F95415ED8}"/>
    <dgm:cxn modelId="{96DD8378-0BE3-47C4-B659-E43482FE3596}" type="presOf" srcId="{4A9B9001-0190-4A5C-B25E-898228509CE2}" destId="{1AA5B6EE-ACCE-4001-8385-89F6934277D7}" srcOrd="0" destOrd="0" presId="urn:microsoft.com/office/officeart/2005/8/layout/radial1"/>
    <dgm:cxn modelId="{0981E37E-86F3-4A96-821C-9B33AAD3C111}" type="presOf" srcId="{3171B309-250A-4738-A15D-C9133101286C}" destId="{8BD17837-FF3C-4162-822E-080909B4322E}" srcOrd="0" destOrd="0" presId="urn:microsoft.com/office/officeart/2005/8/layout/radial1"/>
    <dgm:cxn modelId="{90A28A81-C22A-400B-ABF8-673BD9AC1A86}" type="presOf" srcId="{E033FDB1-7311-4FB9-884B-AD04BEDC0DFA}" destId="{52FD818F-6B3C-4AE7-8AAE-864985E60DFE}" srcOrd="1" destOrd="0" presId="urn:microsoft.com/office/officeart/2005/8/layout/radial1"/>
    <dgm:cxn modelId="{F6A4DE8A-6CA7-4B8E-9DA7-42175B22F0D4}" type="presOf" srcId="{0AC38C9B-B5E8-4B67-9E7B-68F65D4FBD6D}" destId="{8B869CC1-8AA9-4950-939B-F9EE247ECC5C}" srcOrd="1" destOrd="0" presId="urn:microsoft.com/office/officeart/2005/8/layout/radial1"/>
    <dgm:cxn modelId="{521A0292-C9D0-4E32-B194-BA1567473B9D}" type="presOf" srcId="{1ABE636D-F2FA-400D-AA67-D51FDBB25FC3}" destId="{F287C08F-69ED-44EB-BD20-1E7C2D84EED7}" srcOrd="1" destOrd="0" presId="urn:microsoft.com/office/officeart/2005/8/layout/radial1"/>
    <dgm:cxn modelId="{5905EC92-905A-4364-A996-10C898D86D60}" type="presOf" srcId="{E46636B0-DB18-49B7-B099-9347914BAF86}" destId="{D13F31C0-0EC7-4C06-8377-DAB9396949EA}" srcOrd="1" destOrd="0" presId="urn:microsoft.com/office/officeart/2005/8/layout/radial1"/>
    <dgm:cxn modelId="{FD623D94-4F2C-413A-95DA-814DEDEC5FE2}" srcId="{66CD4CC2-40DF-4C58-839C-381638854149}" destId="{00DD0FA3-A371-4944-A53E-6BDD83275F4D}" srcOrd="3" destOrd="0" parTransId="{E46636B0-DB18-49B7-B099-9347914BAF86}" sibTransId="{D55BE08A-1971-4B6E-975A-7B37070C97EB}"/>
    <dgm:cxn modelId="{907E439F-7333-43AE-B5EC-B0630BCF1468}" srcId="{66CD4CC2-40DF-4C58-839C-381638854149}" destId="{E9C95923-C969-400D-A6DC-D36BB851DB7B}" srcOrd="5" destOrd="0" parTransId="{E033FDB1-7311-4FB9-884B-AD04BEDC0DFA}" sibTransId="{404F8346-927E-4B9D-A95C-0EE184056D0E}"/>
    <dgm:cxn modelId="{B0B973A9-050E-43D2-8236-00DAC0A67BBF}" type="presOf" srcId="{0AC38C9B-B5E8-4B67-9E7B-68F65D4FBD6D}" destId="{92A335D2-2A3C-41BD-B7AF-0F9FD423DDFC}" srcOrd="0" destOrd="0" presId="urn:microsoft.com/office/officeart/2005/8/layout/radial1"/>
    <dgm:cxn modelId="{BD2278AF-5D21-41E5-A5F5-AD35B286C5AD}" type="presOf" srcId="{1846BFAE-0AE4-40E4-BF39-B3CB256F149E}" destId="{2C1A7332-C7E5-4D5B-B09E-58F50E8B303C}" srcOrd="0" destOrd="0" presId="urn:microsoft.com/office/officeart/2005/8/layout/radial1"/>
    <dgm:cxn modelId="{A5DB3BB8-01BD-4723-96A8-D56CFBB0FA05}" type="presOf" srcId="{3171B309-250A-4738-A15D-C9133101286C}" destId="{4BEF68E1-1A14-4C9D-8029-7DF916C9C17A}" srcOrd="1" destOrd="0" presId="urn:microsoft.com/office/officeart/2005/8/layout/radial1"/>
    <dgm:cxn modelId="{EA3AFEBD-3EEA-41C6-8ADD-219620C51B23}" srcId="{66CD4CC2-40DF-4C58-839C-381638854149}" destId="{A4A45D3D-CAB9-42A8-8F24-270B22423B8D}" srcOrd="0" destOrd="0" parTransId="{0AC38C9B-B5E8-4B67-9E7B-68F65D4FBD6D}" sibTransId="{5B15D6ED-438A-4082-81C8-ADEAE1CBFFA9}"/>
    <dgm:cxn modelId="{CDE222C7-2DED-44A9-A246-340FB162079A}" type="presOf" srcId="{1ABE636D-F2FA-400D-AA67-D51FDBB25FC3}" destId="{3304D4E0-7DA6-486D-BE81-FF4F5C446C18}" srcOrd="0" destOrd="0" presId="urn:microsoft.com/office/officeart/2005/8/layout/radial1"/>
    <dgm:cxn modelId="{F64FC6D9-9471-474D-A2D0-21D1FED2F3AA}" srcId="{66CD4CC2-40DF-4C58-839C-381638854149}" destId="{B7BA6AB5-1ABF-4AE0-AFFA-8163E99D486D}" srcOrd="6" destOrd="0" parTransId="{1ABE636D-F2FA-400D-AA67-D51FDBB25FC3}" sibTransId="{23E6421D-B79C-4763-8928-5C91D748BD25}"/>
    <dgm:cxn modelId="{9C70B0F0-FEFA-4923-89B8-0C89C55F1DBF}" type="presOf" srcId="{CCD188D6-14DE-4173-B693-9A079F81B289}" destId="{E5346AF6-2371-4399-9729-AC719EB0E24A}" srcOrd="0" destOrd="0" presId="urn:microsoft.com/office/officeart/2005/8/layout/radial1"/>
    <dgm:cxn modelId="{A6F91FF2-82FF-47B6-8C7A-E686F9FE0F92}" type="presOf" srcId="{E9C95923-C969-400D-A6DC-D36BB851DB7B}" destId="{7D23B569-8972-43E1-B7E8-A40315D616CA}" srcOrd="0" destOrd="0" presId="urn:microsoft.com/office/officeart/2005/8/layout/radial1"/>
    <dgm:cxn modelId="{F4C1A2F2-5170-475D-9C51-08B44502413A}" srcId="{66CD4CC2-40DF-4C58-839C-381638854149}" destId="{1846BFAE-0AE4-40E4-BF39-B3CB256F149E}" srcOrd="2" destOrd="0" parTransId="{3171B309-250A-4738-A15D-C9133101286C}" sibTransId="{7B422620-3389-493B-84AC-8C733B2D833B}"/>
    <dgm:cxn modelId="{F7310FFE-F192-46D1-8373-780577A312B3}" type="presOf" srcId="{E0E7C68E-6FB2-41E3-BF75-99B8FCEFC6C5}" destId="{1FEA5ADC-04B9-4BD1-AA3C-0AAEF9D992A7}" srcOrd="0" destOrd="0" presId="urn:microsoft.com/office/officeart/2005/8/layout/radial1"/>
    <dgm:cxn modelId="{A27C888F-9E67-4AC7-8F60-F84224D7FF89}" type="presParOf" srcId="{1AA5B6EE-ACCE-4001-8385-89F6934277D7}" destId="{71C9BC5D-1209-4949-A1D0-B322C9421D89}" srcOrd="0" destOrd="0" presId="urn:microsoft.com/office/officeart/2005/8/layout/radial1"/>
    <dgm:cxn modelId="{45013864-240A-4ABE-BF67-5A95B432E4E0}" type="presParOf" srcId="{1AA5B6EE-ACCE-4001-8385-89F6934277D7}" destId="{92A335D2-2A3C-41BD-B7AF-0F9FD423DDFC}" srcOrd="1" destOrd="0" presId="urn:microsoft.com/office/officeart/2005/8/layout/radial1"/>
    <dgm:cxn modelId="{A344BDA4-07BE-4AF4-A41B-CD13B61D3080}" type="presParOf" srcId="{92A335D2-2A3C-41BD-B7AF-0F9FD423DDFC}" destId="{8B869CC1-8AA9-4950-939B-F9EE247ECC5C}" srcOrd="0" destOrd="0" presId="urn:microsoft.com/office/officeart/2005/8/layout/radial1"/>
    <dgm:cxn modelId="{872FDE03-9179-406D-8330-B9B47D1D5B5C}" type="presParOf" srcId="{1AA5B6EE-ACCE-4001-8385-89F6934277D7}" destId="{BD0A9D67-BC89-405C-A40D-F741713DA2CF}" srcOrd="2" destOrd="0" presId="urn:microsoft.com/office/officeart/2005/8/layout/radial1"/>
    <dgm:cxn modelId="{9DD13A78-46AC-45A3-B571-285AA47FEF61}" type="presParOf" srcId="{1AA5B6EE-ACCE-4001-8385-89F6934277D7}" destId="{16106AB0-69A8-42E3-A82F-33A1A9E9E0A0}" srcOrd="3" destOrd="0" presId="urn:microsoft.com/office/officeart/2005/8/layout/radial1"/>
    <dgm:cxn modelId="{2BA91844-BF2B-4DDA-B0B7-B1D2E4E133EE}" type="presParOf" srcId="{16106AB0-69A8-42E3-A82F-33A1A9E9E0A0}" destId="{6B9AFDE7-8B68-4E17-B17F-50D39FE5213A}" srcOrd="0" destOrd="0" presId="urn:microsoft.com/office/officeart/2005/8/layout/radial1"/>
    <dgm:cxn modelId="{9D553D12-79E4-46DB-8A8E-9FDC78695EEC}" type="presParOf" srcId="{1AA5B6EE-ACCE-4001-8385-89F6934277D7}" destId="{E5346AF6-2371-4399-9729-AC719EB0E24A}" srcOrd="4" destOrd="0" presId="urn:microsoft.com/office/officeart/2005/8/layout/radial1"/>
    <dgm:cxn modelId="{2C893049-8073-409E-A4A7-2CA6CEB33C2C}" type="presParOf" srcId="{1AA5B6EE-ACCE-4001-8385-89F6934277D7}" destId="{8BD17837-FF3C-4162-822E-080909B4322E}" srcOrd="5" destOrd="0" presId="urn:microsoft.com/office/officeart/2005/8/layout/radial1"/>
    <dgm:cxn modelId="{81F794E9-20BF-4E24-9E58-231D5294A31B}" type="presParOf" srcId="{8BD17837-FF3C-4162-822E-080909B4322E}" destId="{4BEF68E1-1A14-4C9D-8029-7DF916C9C17A}" srcOrd="0" destOrd="0" presId="urn:microsoft.com/office/officeart/2005/8/layout/radial1"/>
    <dgm:cxn modelId="{D06A98AA-A374-486D-A92F-65AD6475F1F5}" type="presParOf" srcId="{1AA5B6EE-ACCE-4001-8385-89F6934277D7}" destId="{2C1A7332-C7E5-4D5B-B09E-58F50E8B303C}" srcOrd="6" destOrd="0" presId="urn:microsoft.com/office/officeart/2005/8/layout/radial1"/>
    <dgm:cxn modelId="{ED0916E7-C8AC-45B1-BE03-CE9DD6B48B0B}" type="presParOf" srcId="{1AA5B6EE-ACCE-4001-8385-89F6934277D7}" destId="{E6E9C7C7-D015-44CA-8069-B7F5853BF279}" srcOrd="7" destOrd="0" presId="urn:microsoft.com/office/officeart/2005/8/layout/radial1"/>
    <dgm:cxn modelId="{D72D24C8-780C-4679-B41F-A6B3A23A0217}" type="presParOf" srcId="{E6E9C7C7-D015-44CA-8069-B7F5853BF279}" destId="{D13F31C0-0EC7-4C06-8377-DAB9396949EA}" srcOrd="0" destOrd="0" presId="urn:microsoft.com/office/officeart/2005/8/layout/radial1"/>
    <dgm:cxn modelId="{87C4EECB-F503-4474-BFB8-1FC2C7BD0E60}" type="presParOf" srcId="{1AA5B6EE-ACCE-4001-8385-89F6934277D7}" destId="{973652D0-9E32-48E4-BA28-F9C1FDDF1176}" srcOrd="8" destOrd="0" presId="urn:microsoft.com/office/officeart/2005/8/layout/radial1"/>
    <dgm:cxn modelId="{2372949F-AD2B-4B09-969E-E35B0976D088}" type="presParOf" srcId="{1AA5B6EE-ACCE-4001-8385-89F6934277D7}" destId="{61F9C1AB-C67A-403F-93F1-0E5D49E0EE88}" srcOrd="9" destOrd="0" presId="urn:microsoft.com/office/officeart/2005/8/layout/radial1"/>
    <dgm:cxn modelId="{0CBE74EF-8217-4AC6-B3A9-B1A76896F3C7}" type="presParOf" srcId="{61F9C1AB-C67A-403F-93F1-0E5D49E0EE88}" destId="{EB38EC01-6C62-47B6-BD0F-40071761AE75}" srcOrd="0" destOrd="0" presId="urn:microsoft.com/office/officeart/2005/8/layout/radial1"/>
    <dgm:cxn modelId="{6E53D275-B47F-4D3B-8A35-0722932F9801}" type="presParOf" srcId="{1AA5B6EE-ACCE-4001-8385-89F6934277D7}" destId="{1FEA5ADC-04B9-4BD1-AA3C-0AAEF9D992A7}" srcOrd="10" destOrd="0" presId="urn:microsoft.com/office/officeart/2005/8/layout/radial1"/>
    <dgm:cxn modelId="{0A893003-0EF4-488F-8BC3-47122C5E3B8B}" type="presParOf" srcId="{1AA5B6EE-ACCE-4001-8385-89F6934277D7}" destId="{51A27155-1F98-489A-9C30-E016830DA686}" srcOrd="11" destOrd="0" presId="urn:microsoft.com/office/officeart/2005/8/layout/radial1"/>
    <dgm:cxn modelId="{D14F7175-6D21-4948-B42C-F58B5C60FED1}" type="presParOf" srcId="{51A27155-1F98-489A-9C30-E016830DA686}" destId="{52FD818F-6B3C-4AE7-8AAE-864985E60DFE}" srcOrd="0" destOrd="0" presId="urn:microsoft.com/office/officeart/2005/8/layout/radial1"/>
    <dgm:cxn modelId="{F77DC6C6-D4FD-4136-9574-B07D788D6769}" type="presParOf" srcId="{1AA5B6EE-ACCE-4001-8385-89F6934277D7}" destId="{7D23B569-8972-43E1-B7E8-A40315D616CA}" srcOrd="12" destOrd="0" presId="urn:microsoft.com/office/officeart/2005/8/layout/radial1"/>
    <dgm:cxn modelId="{E36B5197-CC4F-4876-88DB-E39FCDD10F83}" type="presParOf" srcId="{1AA5B6EE-ACCE-4001-8385-89F6934277D7}" destId="{3304D4E0-7DA6-486D-BE81-FF4F5C446C18}" srcOrd="13" destOrd="0" presId="urn:microsoft.com/office/officeart/2005/8/layout/radial1"/>
    <dgm:cxn modelId="{921182D7-BC40-4359-AA95-9DD030A56DCB}" type="presParOf" srcId="{3304D4E0-7DA6-486D-BE81-FF4F5C446C18}" destId="{F287C08F-69ED-44EB-BD20-1E7C2D84EED7}" srcOrd="0" destOrd="0" presId="urn:microsoft.com/office/officeart/2005/8/layout/radial1"/>
    <dgm:cxn modelId="{4B6C73D4-E2D8-4C81-A2D3-6F60315DFDEA}" type="presParOf" srcId="{1AA5B6EE-ACCE-4001-8385-89F6934277D7}" destId="{F295D6C2-1B0D-4189-9576-A2F9309415D3}"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81B8E1-485B-432D-95E2-CF4968095CB4}" type="doc">
      <dgm:prSet loTypeId="urn:microsoft.com/office/officeart/2005/8/layout/radial1" loCatId="relationship" qsTypeId="urn:microsoft.com/office/officeart/2005/8/quickstyle/simple1" qsCatId="simple" csTypeId="urn:microsoft.com/office/officeart/2005/8/colors/accent2_2" csCatId="accent2" phldr="1"/>
      <dgm:spPr/>
      <dgm:t>
        <a:bodyPr/>
        <a:lstStyle/>
        <a:p>
          <a:endParaRPr lang="en-GB"/>
        </a:p>
      </dgm:t>
    </dgm:pt>
    <dgm:pt modelId="{ADB6F325-E4D4-41AF-A219-6C9B66D4F680}">
      <dgm:prSet phldrT="[Text]"/>
      <dgm:spPr>
        <a:solidFill>
          <a:schemeClr val="accent6"/>
        </a:solidFill>
      </dgm:spPr>
      <dgm:t>
        <a:bodyPr/>
        <a:lstStyle/>
        <a:p>
          <a:r>
            <a:rPr lang="en-GB" dirty="0">
              <a:solidFill>
                <a:schemeClr val="tx1"/>
              </a:solidFill>
            </a:rPr>
            <a:t>Colours, prints, patterns and decorations</a:t>
          </a:r>
        </a:p>
      </dgm:t>
    </dgm:pt>
    <dgm:pt modelId="{3E3AB44B-AEB1-4860-94A0-DECCE7710EF9}" type="parTrans" cxnId="{F6DCF99D-3056-4649-9984-21531D44BF61}">
      <dgm:prSet/>
      <dgm:spPr/>
      <dgm:t>
        <a:bodyPr/>
        <a:lstStyle/>
        <a:p>
          <a:endParaRPr lang="en-GB">
            <a:solidFill>
              <a:schemeClr val="tx1"/>
            </a:solidFill>
          </a:endParaRPr>
        </a:p>
      </dgm:t>
    </dgm:pt>
    <dgm:pt modelId="{4B20FAC1-0BA7-43E1-B2FF-FD98E364A5A5}" type="sibTrans" cxnId="{F6DCF99D-3056-4649-9984-21531D44BF61}">
      <dgm:prSet/>
      <dgm:spPr/>
      <dgm:t>
        <a:bodyPr/>
        <a:lstStyle/>
        <a:p>
          <a:endParaRPr lang="en-GB">
            <a:solidFill>
              <a:schemeClr val="tx1"/>
            </a:solidFill>
          </a:endParaRPr>
        </a:p>
      </dgm:t>
    </dgm:pt>
    <dgm:pt modelId="{8B8AEA54-2523-4B4B-8C65-20F415101FC7}">
      <dgm:prSet phldrT="[Text]"/>
      <dgm:spPr>
        <a:solidFill>
          <a:schemeClr val="accent6"/>
        </a:solidFill>
      </dgm:spPr>
      <dgm:t>
        <a:bodyPr/>
        <a:lstStyle/>
        <a:p>
          <a:r>
            <a:rPr lang="en-GB" dirty="0">
              <a:solidFill>
                <a:schemeClr val="tx1"/>
              </a:solidFill>
            </a:rPr>
            <a:t>Prints: floral, checked, polka dot…</a:t>
          </a:r>
        </a:p>
      </dgm:t>
    </dgm:pt>
    <dgm:pt modelId="{918D4568-2E9C-47AE-929B-984757033008}" type="parTrans" cxnId="{9DAADA51-A9F2-4567-93A3-6E82D42471DA}">
      <dgm:prSet/>
      <dgm:spPr/>
      <dgm:t>
        <a:bodyPr/>
        <a:lstStyle/>
        <a:p>
          <a:endParaRPr lang="en-GB">
            <a:solidFill>
              <a:schemeClr val="tx1"/>
            </a:solidFill>
          </a:endParaRPr>
        </a:p>
      </dgm:t>
    </dgm:pt>
    <dgm:pt modelId="{EF0A9BAC-7F10-40EF-8DF2-D10D84BD58F4}" type="sibTrans" cxnId="{9DAADA51-A9F2-4567-93A3-6E82D42471DA}">
      <dgm:prSet/>
      <dgm:spPr/>
      <dgm:t>
        <a:bodyPr/>
        <a:lstStyle/>
        <a:p>
          <a:endParaRPr lang="en-GB">
            <a:solidFill>
              <a:schemeClr val="tx1"/>
            </a:solidFill>
          </a:endParaRPr>
        </a:p>
      </dgm:t>
    </dgm:pt>
    <dgm:pt modelId="{37C20259-FB02-4F64-AD2E-0C8DC4CE8733}">
      <dgm:prSet phldrT="[Text]"/>
      <dgm:spPr>
        <a:solidFill>
          <a:schemeClr val="accent6"/>
        </a:solidFill>
      </dgm:spPr>
      <dgm:t>
        <a:bodyPr/>
        <a:lstStyle/>
        <a:p>
          <a:r>
            <a:rPr lang="en-GB" dirty="0">
              <a:solidFill>
                <a:schemeClr val="tx1"/>
              </a:solidFill>
            </a:rPr>
            <a:t>Multi coloured</a:t>
          </a:r>
        </a:p>
      </dgm:t>
    </dgm:pt>
    <dgm:pt modelId="{FC59F4CD-8B63-4185-88CE-7F064879B8B2}" type="parTrans" cxnId="{0C189387-BF7D-431D-BDC4-7D625048FB64}">
      <dgm:prSet/>
      <dgm:spPr/>
      <dgm:t>
        <a:bodyPr/>
        <a:lstStyle/>
        <a:p>
          <a:endParaRPr lang="en-GB">
            <a:solidFill>
              <a:schemeClr val="tx1"/>
            </a:solidFill>
          </a:endParaRPr>
        </a:p>
      </dgm:t>
    </dgm:pt>
    <dgm:pt modelId="{DC272050-5C58-4CAE-9159-F5E80E414D81}" type="sibTrans" cxnId="{0C189387-BF7D-431D-BDC4-7D625048FB64}">
      <dgm:prSet/>
      <dgm:spPr/>
      <dgm:t>
        <a:bodyPr/>
        <a:lstStyle/>
        <a:p>
          <a:endParaRPr lang="en-GB">
            <a:solidFill>
              <a:schemeClr val="tx1"/>
            </a:solidFill>
          </a:endParaRPr>
        </a:p>
      </dgm:t>
    </dgm:pt>
    <dgm:pt modelId="{BFEC6B2D-371E-4149-8861-104D2664C83C}">
      <dgm:prSet phldrT="[Text]"/>
      <dgm:spPr>
        <a:solidFill>
          <a:schemeClr val="accent6"/>
        </a:solidFill>
      </dgm:spPr>
      <dgm:t>
        <a:bodyPr/>
        <a:lstStyle/>
        <a:p>
          <a:r>
            <a:rPr lang="en-GB" dirty="0">
              <a:solidFill>
                <a:schemeClr val="tx1"/>
              </a:solidFill>
            </a:rPr>
            <a:t>Lace</a:t>
          </a:r>
        </a:p>
      </dgm:t>
    </dgm:pt>
    <dgm:pt modelId="{5AD336F6-E385-4D12-ACAB-79170503C9FB}" type="parTrans" cxnId="{FB1FCA84-25C7-48C9-99B2-8DB6409C0F5B}">
      <dgm:prSet/>
      <dgm:spPr/>
      <dgm:t>
        <a:bodyPr/>
        <a:lstStyle/>
        <a:p>
          <a:endParaRPr lang="en-GB">
            <a:solidFill>
              <a:schemeClr val="tx1"/>
            </a:solidFill>
          </a:endParaRPr>
        </a:p>
      </dgm:t>
    </dgm:pt>
    <dgm:pt modelId="{8F89C2C6-F514-48DA-A70C-144B262C2DFF}" type="sibTrans" cxnId="{FB1FCA84-25C7-48C9-99B2-8DB6409C0F5B}">
      <dgm:prSet/>
      <dgm:spPr/>
      <dgm:t>
        <a:bodyPr/>
        <a:lstStyle/>
        <a:p>
          <a:endParaRPr lang="en-GB">
            <a:solidFill>
              <a:schemeClr val="tx1"/>
            </a:solidFill>
          </a:endParaRPr>
        </a:p>
      </dgm:t>
    </dgm:pt>
    <dgm:pt modelId="{9CA1027A-91EE-4FC1-B071-441A77C561EA}">
      <dgm:prSet phldrT="[Text]"/>
      <dgm:spPr>
        <a:solidFill>
          <a:schemeClr val="accent6"/>
        </a:solidFill>
      </dgm:spPr>
      <dgm:t>
        <a:bodyPr/>
        <a:lstStyle/>
        <a:p>
          <a:r>
            <a:rPr lang="en-GB" dirty="0">
              <a:solidFill>
                <a:schemeClr val="tx1"/>
              </a:solidFill>
            </a:rPr>
            <a:t>Dyed</a:t>
          </a:r>
        </a:p>
      </dgm:t>
    </dgm:pt>
    <dgm:pt modelId="{4803F374-E217-407E-84D3-2CB9AD5579B6}" type="parTrans" cxnId="{34CF0E70-FE87-462E-BF2A-CFC075EE3C39}">
      <dgm:prSet/>
      <dgm:spPr/>
      <dgm:t>
        <a:bodyPr/>
        <a:lstStyle/>
        <a:p>
          <a:endParaRPr lang="en-GB">
            <a:solidFill>
              <a:schemeClr val="tx1"/>
            </a:solidFill>
          </a:endParaRPr>
        </a:p>
      </dgm:t>
    </dgm:pt>
    <dgm:pt modelId="{D8C87614-452B-4736-83C5-5E162509E2DD}" type="sibTrans" cxnId="{34CF0E70-FE87-462E-BF2A-CFC075EE3C39}">
      <dgm:prSet/>
      <dgm:spPr/>
      <dgm:t>
        <a:bodyPr/>
        <a:lstStyle/>
        <a:p>
          <a:endParaRPr lang="en-GB">
            <a:solidFill>
              <a:schemeClr val="tx1"/>
            </a:solidFill>
          </a:endParaRPr>
        </a:p>
      </dgm:t>
    </dgm:pt>
    <dgm:pt modelId="{B47C93DE-1E0C-4542-AE88-E2C6F4E55A9E}">
      <dgm:prSet/>
      <dgm:spPr>
        <a:solidFill>
          <a:schemeClr val="accent6"/>
        </a:solidFill>
      </dgm:spPr>
      <dgm:t>
        <a:bodyPr/>
        <a:lstStyle/>
        <a:p>
          <a:r>
            <a:rPr lang="en-GB" dirty="0">
              <a:solidFill>
                <a:schemeClr val="tx1"/>
              </a:solidFill>
            </a:rPr>
            <a:t>Natural colour</a:t>
          </a:r>
        </a:p>
      </dgm:t>
    </dgm:pt>
    <dgm:pt modelId="{BCDF8994-F6B6-4E23-97CA-DCF99F982634}" type="parTrans" cxnId="{86FD1AB1-2C1B-4DCA-86C7-4E9ECC3866F8}">
      <dgm:prSet/>
      <dgm:spPr/>
      <dgm:t>
        <a:bodyPr/>
        <a:lstStyle/>
        <a:p>
          <a:endParaRPr lang="en-GB">
            <a:solidFill>
              <a:schemeClr val="tx1"/>
            </a:solidFill>
          </a:endParaRPr>
        </a:p>
      </dgm:t>
    </dgm:pt>
    <dgm:pt modelId="{6506E824-79D9-4055-B38D-521F532D7A8F}" type="sibTrans" cxnId="{86FD1AB1-2C1B-4DCA-86C7-4E9ECC3866F8}">
      <dgm:prSet/>
      <dgm:spPr/>
      <dgm:t>
        <a:bodyPr/>
        <a:lstStyle/>
        <a:p>
          <a:endParaRPr lang="en-GB">
            <a:solidFill>
              <a:schemeClr val="tx1"/>
            </a:solidFill>
          </a:endParaRPr>
        </a:p>
      </dgm:t>
    </dgm:pt>
    <dgm:pt modelId="{72B35949-C850-4604-AC18-17F37A576C69}">
      <dgm:prSet/>
      <dgm:spPr>
        <a:solidFill>
          <a:schemeClr val="accent6"/>
        </a:solidFill>
      </dgm:spPr>
      <dgm:t>
        <a:bodyPr/>
        <a:lstStyle/>
        <a:p>
          <a:r>
            <a:rPr lang="en-GB" dirty="0">
              <a:solidFill>
                <a:schemeClr val="tx1"/>
              </a:solidFill>
            </a:rPr>
            <a:t>Sequins</a:t>
          </a:r>
        </a:p>
      </dgm:t>
    </dgm:pt>
    <dgm:pt modelId="{F3C6399B-BDF8-475B-BD80-759A4C436F9C}" type="parTrans" cxnId="{F10C49BE-2EAD-447A-88C1-5CEEA5CE3E69}">
      <dgm:prSet/>
      <dgm:spPr/>
      <dgm:t>
        <a:bodyPr/>
        <a:lstStyle/>
        <a:p>
          <a:endParaRPr lang="en-GB">
            <a:solidFill>
              <a:schemeClr val="tx1"/>
            </a:solidFill>
          </a:endParaRPr>
        </a:p>
      </dgm:t>
    </dgm:pt>
    <dgm:pt modelId="{060AEC85-8EE6-4A66-9627-C5B45BAFB784}" type="sibTrans" cxnId="{F10C49BE-2EAD-447A-88C1-5CEEA5CE3E69}">
      <dgm:prSet/>
      <dgm:spPr/>
      <dgm:t>
        <a:bodyPr/>
        <a:lstStyle/>
        <a:p>
          <a:endParaRPr lang="en-GB">
            <a:solidFill>
              <a:schemeClr val="tx1"/>
            </a:solidFill>
          </a:endParaRPr>
        </a:p>
      </dgm:t>
    </dgm:pt>
    <dgm:pt modelId="{D536B70D-C3D0-4385-BB5E-6307B04DDF1B}" type="pres">
      <dgm:prSet presAssocID="{7F81B8E1-485B-432D-95E2-CF4968095CB4}" presName="cycle" presStyleCnt="0">
        <dgm:presLayoutVars>
          <dgm:chMax val="1"/>
          <dgm:dir/>
          <dgm:animLvl val="ctr"/>
          <dgm:resizeHandles val="exact"/>
        </dgm:presLayoutVars>
      </dgm:prSet>
      <dgm:spPr/>
    </dgm:pt>
    <dgm:pt modelId="{AF2AEC6B-8FED-4B0E-A955-F9685ED1993A}" type="pres">
      <dgm:prSet presAssocID="{ADB6F325-E4D4-41AF-A219-6C9B66D4F680}" presName="centerShape" presStyleLbl="node0" presStyleIdx="0" presStyleCnt="1"/>
      <dgm:spPr/>
    </dgm:pt>
    <dgm:pt modelId="{353790CB-3F67-4684-935C-EA5B2B5966C6}" type="pres">
      <dgm:prSet presAssocID="{918D4568-2E9C-47AE-929B-984757033008}" presName="Name9" presStyleLbl="parChTrans1D2" presStyleIdx="0" presStyleCnt="6"/>
      <dgm:spPr/>
    </dgm:pt>
    <dgm:pt modelId="{1F775E79-7923-4352-9EF6-D0C47D4C9B45}" type="pres">
      <dgm:prSet presAssocID="{918D4568-2E9C-47AE-929B-984757033008}" presName="connTx" presStyleLbl="parChTrans1D2" presStyleIdx="0" presStyleCnt="6"/>
      <dgm:spPr/>
    </dgm:pt>
    <dgm:pt modelId="{9935126B-53A7-42D8-8FDE-523CD2BE763D}" type="pres">
      <dgm:prSet presAssocID="{8B8AEA54-2523-4B4B-8C65-20F415101FC7}" presName="node" presStyleLbl="node1" presStyleIdx="0" presStyleCnt="6">
        <dgm:presLayoutVars>
          <dgm:bulletEnabled val="1"/>
        </dgm:presLayoutVars>
      </dgm:prSet>
      <dgm:spPr/>
    </dgm:pt>
    <dgm:pt modelId="{6292AB37-91E4-4F6A-B825-3D3D1E984D76}" type="pres">
      <dgm:prSet presAssocID="{BCDF8994-F6B6-4E23-97CA-DCF99F982634}" presName="Name9" presStyleLbl="parChTrans1D2" presStyleIdx="1" presStyleCnt="6"/>
      <dgm:spPr/>
    </dgm:pt>
    <dgm:pt modelId="{7CAEB1DF-F060-4F27-ADA1-39FF7D0F57E9}" type="pres">
      <dgm:prSet presAssocID="{BCDF8994-F6B6-4E23-97CA-DCF99F982634}" presName="connTx" presStyleLbl="parChTrans1D2" presStyleIdx="1" presStyleCnt="6"/>
      <dgm:spPr/>
    </dgm:pt>
    <dgm:pt modelId="{948C6CFA-6038-4150-83E3-69DC6B2384B6}" type="pres">
      <dgm:prSet presAssocID="{B47C93DE-1E0C-4542-AE88-E2C6F4E55A9E}" presName="node" presStyleLbl="node1" presStyleIdx="1" presStyleCnt="6">
        <dgm:presLayoutVars>
          <dgm:bulletEnabled val="1"/>
        </dgm:presLayoutVars>
      </dgm:prSet>
      <dgm:spPr/>
    </dgm:pt>
    <dgm:pt modelId="{C87D4DAB-8390-4C12-93B0-E86384F6EEBB}" type="pres">
      <dgm:prSet presAssocID="{F3C6399B-BDF8-475B-BD80-759A4C436F9C}" presName="Name9" presStyleLbl="parChTrans1D2" presStyleIdx="2" presStyleCnt="6"/>
      <dgm:spPr/>
    </dgm:pt>
    <dgm:pt modelId="{2E8A604A-6B83-4E3F-9216-1439F63E5437}" type="pres">
      <dgm:prSet presAssocID="{F3C6399B-BDF8-475B-BD80-759A4C436F9C}" presName="connTx" presStyleLbl="parChTrans1D2" presStyleIdx="2" presStyleCnt="6"/>
      <dgm:spPr/>
    </dgm:pt>
    <dgm:pt modelId="{E0665818-6C86-4FC4-ABFC-5932AF136BAB}" type="pres">
      <dgm:prSet presAssocID="{72B35949-C850-4604-AC18-17F37A576C69}" presName="node" presStyleLbl="node1" presStyleIdx="2" presStyleCnt="6">
        <dgm:presLayoutVars>
          <dgm:bulletEnabled val="1"/>
        </dgm:presLayoutVars>
      </dgm:prSet>
      <dgm:spPr/>
    </dgm:pt>
    <dgm:pt modelId="{D6DFEEAA-03A2-4043-9BD7-7071556A707D}" type="pres">
      <dgm:prSet presAssocID="{FC59F4CD-8B63-4185-88CE-7F064879B8B2}" presName="Name9" presStyleLbl="parChTrans1D2" presStyleIdx="3" presStyleCnt="6"/>
      <dgm:spPr/>
    </dgm:pt>
    <dgm:pt modelId="{0F4440DC-8D9B-4744-B316-EC61838F53E6}" type="pres">
      <dgm:prSet presAssocID="{FC59F4CD-8B63-4185-88CE-7F064879B8B2}" presName="connTx" presStyleLbl="parChTrans1D2" presStyleIdx="3" presStyleCnt="6"/>
      <dgm:spPr/>
    </dgm:pt>
    <dgm:pt modelId="{438FBA62-E906-4573-9FE9-2BB143D2ABAE}" type="pres">
      <dgm:prSet presAssocID="{37C20259-FB02-4F64-AD2E-0C8DC4CE8733}" presName="node" presStyleLbl="node1" presStyleIdx="3" presStyleCnt="6">
        <dgm:presLayoutVars>
          <dgm:bulletEnabled val="1"/>
        </dgm:presLayoutVars>
      </dgm:prSet>
      <dgm:spPr/>
    </dgm:pt>
    <dgm:pt modelId="{DBE8F578-D245-4334-B604-B6E4983B79CE}" type="pres">
      <dgm:prSet presAssocID="{5AD336F6-E385-4D12-ACAB-79170503C9FB}" presName="Name9" presStyleLbl="parChTrans1D2" presStyleIdx="4" presStyleCnt="6"/>
      <dgm:spPr/>
    </dgm:pt>
    <dgm:pt modelId="{F7F73071-3D08-48C0-9257-2C6BB6638C0E}" type="pres">
      <dgm:prSet presAssocID="{5AD336F6-E385-4D12-ACAB-79170503C9FB}" presName="connTx" presStyleLbl="parChTrans1D2" presStyleIdx="4" presStyleCnt="6"/>
      <dgm:spPr/>
    </dgm:pt>
    <dgm:pt modelId="{D14187CA-A36F-457D-A54F-F5658EA64ED2}" type="pres">
      <dgm:prSet presAssocID="{BFEC6B2D-371E-4149-8861-104D2664C83C}" presName="node" presStyleLbl="node1" presStyleIdx="4" presStyleCnt="6">
        <dgm:presLayoutVars>
          <dgm:bulletEnabled val="1"/>
        </dgm:presLayoutVars>
      </dgm:prSet>
      <dgm:spPr/>
    </dgm:pt>
    <dgm:pt modelId="{8AEE123B-AF54-458A-8A8D-415533882311}" type="pres">
      <dgm:prSet presAssocID="{4803F374-E217-407E-84D3-2CB9AD5579B6}" presName="Name9" presStyleLbl="parChTrans1D2" presStyleIdx="5" presStyleCnt="6"/>
      <dgm:spPr/>
    </dgm:pt>
    <dgm:pt modelId="{0B656555-2A39-4FBD-B0F7-F05FF4F98062}" type="pres">
      <dgm:prSet presAssocID="{4803F374-E217-407E-84D3-2CB9AD5579B6}" presName="connTx" presStyleLbl="parChTrans1D2" presStyleIdx="5" presStyleCnt="6"/>
      <dgm:spPr/>
    </dgm:pt>
    <dgm:pt modelId="{E14BB39F-9232-4413-9D0B-635A6E4B0318}" type="pres">
      <dgm:prSet presAssocID="{9CA1027A-91EE-4FC1-B071-441A77C561EA}" presName="node" presStyleLbl="node1" presStyleIdx="5" presStyleCnt="6">
        <dgm:presLayoutVars>
          <dgm:bulletEnabled val="1"/>
        </dgm:presLayoutVars>
      </dgm:prSet>
      <dgm:spPr/>
    </dgm:pt>
  </dgm:ptLst>
  <dgm:cxnLst>
    <dgm:cxn modelId="{2AEC7000-4DD1-4DE4-AA36-4C2B40A8499B}" type="presOf" srcId="{BCDF8994-F6B6-4E23-97CA-DCF99F982634}" destId="{7CAEB1DF-F060-4F27-ADA1-39FF7D0F57E9}" srcOrd="1" destOrd="0" presId="urn:microsoft.com/office/officeart/2005/8/layout/radial1"/>
    <dgm:cxn modelId="{0605EC16-7D62-472A-A919-C7B72315101A}" type="presOf" srcId="{7F81B8E1-485B-432D-95E2-CF4968095CB4}" destId="{D536B70D-C3D0-4385-BB5E-6307B04DDF1B}" srcOrd="0" destOrd="0" presId="urn:microsoft.com/office/officeart/2005/8/layout/radial1"/>
    <dgm:cxn modelId="{A609291F-37C4-4DAB-A597-CDAC1B3098E7}" type="presOf" srcId="{5AD336F6-E385-4D12-ACAB-79170503C9FB}" destId="{F7F73071-3D08-48C0-9257-2C6BB6638C0E}" srcOrd="1" destOrd="0" presId="urn:microsoft.com/office/officeart/2005/8/layout/radial1"/>
    <dgm:cxn modelId="{C674D321-6D52-4155-9DD9-5649A2380DB8}" type="presOf" srcId="{ADB6F325-E4D4-41AF-A219-6C9B66D4F680}" destId="{AF2AEC6B-8FED-4B0E-A955-F9685ED1993A}" srcOrd="0" destOrd="0" presId="urn:microsoft.com/office/officeart/2005/8/layout/radial1"/>
    <dgm:cxn modelId="{FBD19A24-1004-4AFD-9C53-C93C36E8A435}" type="presOf" srcId="{918D4568-2E9C-47AE-929B-984757033008}" destId="{353790CB-3F67-4684-935C-EA5B2B5966C6}" srcOrd="0" destOrd="0" presId="urn:microsoft.com/office/officeart/2005/8/layout/radial1"/>
    <dgm:cxn modelId="{4438B03C-2EB0-4A50-A2D7-C5D4D4CF9EB3}" type="presOf" srcId="{4803F374-E217-407E-84D3-2CB9AD5579B6}" destId="{8AEE123B-AF54-458A-8A8D-415533882311}" srcOrd="0" destOrd="0" presId="urn:microsoft.com/office/officeart/2005/8/layout/radial1"/>
    <dgm:cxn modelId="{AA94BD46-0EBE-4693-BAC3-3FAAE446447E}" type="presOf" srcId="{FC59F4CD-8B63-4185-88CE-7F064879B8B2}" destId="{D6DFEEAA-03A2-4043-9BD7-7071556A707D}" srcOrd="0" destOrd="0" presId="urn:microsoft.com/office/officeart/2005/8/layout/radial1"/>
    <dgm:cxn modelId="{DEA2A669-C975-4C38-A7CF-62516E87A711}" type="presOf" srcId="{5AD336F6-E385-4D12-ACAB-79170503C9FB}" destId="{DBE8F578-D245-4334-B604-B6E4983B79CE}" srcOrd="0" destOrd="0" presId="urn:microsoft.com/office/officeart/2005/8/layout/radial1"/>
    <dgm:cxn modelId="{3A4EDE4C-BC7F-4D1A-8292-B144840461CE}" type="presOf" srcId="{4803F374-E217-407E-84D3-2CB9AD5579B6}" destId="{0B656555-2A39-4FBD-B0F7-F05FF4F98062}" srcOrd="1" destOrd="0" presId="urn:microsoft.com/office/officeart/2005/8/layout/radial1"/>
    <dgm:cxn modelId="{34CF0E70-FE87-462E-BF2A-CFC075EE3C39}" srcId="{ADB6F325-E4D4-41AF-A219-6C9B66D4F680}" destId="{9CA1027A-91EE-4FC1-B071-441A77C561EA}" srcOrd="5" destOrd="0" parTransId="{4803F374-E217-407E-84D3-2CB9AD5579B6}" sibTransId="{D8C87614-452B-4736-83C5-5E162509E2DD}"/>
    <dgm:cxn modelId="{9DAADA51-A9F2-4567-93A3-6E82D42471DA}" srcId="{ADB6F325-E4D4-41AF-A219-6C9B66D4F680}" destId="{8B8AEA54-2523-4B4B-8C65-20F415101FC7}" srcOrd="0" destOrd="0" parTransId="{918D4568-2E9C-47AE-929B-984757033008}" sibTransId="{EF0A9BAC-7F10-40EF-8DF2-D10D84BD58F4}"/>
    <dgm:cxn modelId="{1D511252-C73B-4DB9-8684-D632CB6882F1}" type="presOf" srcId="{FC59F4CD-8B63-4185-88CE-7F064879B8B2}" destId="{0F4440DC-8D9B-4744-B316-EC61838F53E6}" srcOrd="1" destOrd="0" presId="urn:microsoft.com/office/officeart/2005/8/layout/radial1"/>
    <dgm:cxn modelId="{B3E04674-8328-4368-9D25-DCB63E14AB85}" type="presOf" srcId="{BFEC6B2D-371E-4149-8861-104D2664C83C}" destId="{D14187CA-A36F-457D-A54F-F5658EA64ED2}" srcOrd="0" destOrd="0" presId="urn:microsoft.com/office/officeart/2005/8/layout/radial1"/>
    <dgm:cxn modelId="{1C9AAE7E-8697-4912-85FC-2885DC5DDAE4}" type="presOf" srcId="{F3C6399B-BDF8-475B-BD80-759A4C436F9C}" destId="{2E8A604A-6B83-4E3F-9216-1439F63E5437}" srcOrd="1" destOrd="0" presId="urn:microsoft.com/office/officeart/2005/8/layout/radial1"/>
    <dgm:cxn modelId="{FB1FCA84-25C7-48C9-99B2-8DB6409C0F5B}" srcId="{ADB6F325-E4D4-41AF-A219-6C9B66D4F680}" destId="{BFEC6B2D-371E-4149-8861-104D2664C83C}" srcOrd="4" destOrd="0" parTransId="{5AD336F6-E385-4D12-ACAB-79170503C9FB}" sibTransId="{8F89C2C6-F514-48DA-A70C-144B262C2DFF}"/>
    <dgm:cxn modelId="{0C189387-BF7D-431D-BDC4-7D625048FB64}" srcId="{ADB6F325-E4D4-41AF-A219-6C9B66D4F680}" destId="{37C20259-FB02-4F64-AD2E-0C8DC4CE8733}" srcOrd="3" destOrd="0" parTransId="{FC59F4CD-8B63-4185-88CE-7F064879B8B2}" sibTransId="{DC272050-5C58-4CAE-9159-F5E80E414D81}"/>
    <dgm:cxn modelId="{D001B498-6CF6-489E-A9B6-265DBC9B5178}" type="presOf" srcId="{37C20259-FB02-4F64-AD2E-0C8DC4CE8733}" destId="{438FBA62-E906-4573-9FE9-2BB143D2ABAE}" srcOrd="0" destOrd="0" presId="urn:microsoft.com/office/officeart/2005/8/layout/radial1"/>
    <dgm:cxn modelId="{ACE17A9B-70A1-4A59-83A0-5663F77D01DC}" type="presOf" srcId="{918D4568-2E9C-47AE-929B-984757033008}" destId="{1F775E79-7923-4352-9EF6-D0C47D4C9B45}" srcOrd="1" destOrd="0" presId="urn:microsoft.com/office/officeart/2005/8/layout/radial1"/>
    <dgm:cxn modelId="{F6DCF99D-3056-4649-9984-21531D44BF61}" srcId="{7F81B8E1-485B-432D-95E2-CF4968095CB4}" destId="{ADB6F325-E4D4-41AF-A219-6C9B66D4F680}" srcOrd="0" destOrd="0" parTransId="{3E3AB44B-AEB1-4860-94A0-DECCE7710EF9}" sibTransId="{4B20FAC1-0BA7-43E1-B2FF-FD98E364A5A5}"/>
    <dgm:cxn modelId="{5FD343A0-A5EC-406E-9972-C8C0186B4002}" type="presOf" srcId="{8B8AEA54-2523-4B4B-8C65-20F415101FC7}" destId="{9935126B-53A7-42D8-8FDE-523CD2BE763D}" srcOrd="0" destOrd="0" presId="urn:microsoft.com/office/officeart/2005/8/layout/radial1"/>
    <dgm:cxn modelId="{F550CFA8-91DF-415C-BB08-96E69B936F8F}" type="presOf" srcId="{B47C93DE-1E0C-4542-AE88-E2C6F4E55A9E}" destId="{948C6CFA-6038-4150-83E3-69DC6B2384B6}" srcOrd="0" destOrd="0" presId="urn:microsoft.com/office/officeart/2005/8/layout/radial1"/>
    <dgm:cxn modelId="{86FD1AB1-2C1B-4DCA-86C7-4E9ECC3866F8}" srcId="{ADB6F325-E4D4-41AF-A219-6C9B66D4F680}" destId="{B47C93DE-1E0C-4542-AE88-E2C6F4E55A9E}" srcOrd="1" destOrd="0" parTransId="{BCDF8994-F6B6-4E23-97CA-DCF99F982634}" sibTransId="{6506E824-79D9-4055-B38D-521F532D7A8F}"/>
    <dgm:cxn modelId="{F10C49BE-2EAD-447A-88C1-5CEEA5CE3E69}" srcId="{ADB6F325-E4D4-41AF-A219-6C9B66D4F680}" destId="{72B35949-C850-4604-AC18-17F37A576C69}" srcOrd="2" destOrd="0" parTransId="{F3C6399B-BDF8-475B-BD80-759A4C436F9C}" sibTransId="{060AEC85-8EE6-4A66-9627-C5B45BAFB784}"/>
    <dgm:cxn modelId="{6618BBC4-0BDC-44B3-B03E-1EF53154B23D}" type="presOf" srcId="{9CA1027A-91EE-4FC1-B071-441A77C561EA}" destId="{E14BB39F-9232-4413-9D0B-635A6E4B0318}" srcOrd="0" destOrd="0" presId="urn:microsoft.com/office/officeart/2005/8/layout/radial1"/>
    <dgm:cxn modelId="{77DA31DA-6359-4DDC-B5D6-E5493F78BEF6}" type="presOf" srcId="{F3C6399B-BDF8-475B-BD80-759A4C436F9C}" destId="{C87D4DAB-8390-4C12-93B0-E86384F6EEBB}" srcOrd="0" destOrd="0" presId="urn:microsoft.com/office/officeart/2005/8/layout/radial1"/>
    <dgm:cxn modelId="{3C0B8BDD-46E8-488C-BAD3-0E1F369005BF}" type="presOf" srcId="{72B35949-C850-4604-AC18-17F37A576C69}" destId="{E0665818-6C86-4FC4-ABFC-5932AF136BAB}" srcOrd="0" destOrd="0" presId="urn:microsoft.com/office/officeart/2005/8/layout/radial1"/>
    <dgm:cxn modelId="{C03C57E8-A0F9-41B5-AD4D-F9F0C8535CA8}" type="presOf" srcId="{BCDF8994-F6B6-4E23-97CA-DCF99F982634}" destId="{6292AB37-91E4-4F6A-B825-3D3D1E984D76}" srcOrd="0" destOrd="0" presId="urn:microsoft.com/office/officeart/2005/8/layout/radial1"/>
    <dgm:cxn modelId="{662A9E18-CC68-4ED6-B129-B3B4A7F67C18}" type="presParOf" srcId="{D536B70D-C3D0-4385-BB5E-6307B04DDF1B}" destId="{AF2AEC6B-8FED-4B0E-A955-F9685ED1993A}" srcOrd="0" destOrd="0" presId="urn:microsoft.com/office/officeart/2005/8/layout/radial1"/>
    <dgm:cxn modelId="{D8A02FA7-216E-4D5E-81F0-A573D197FC49}" type="presParOf" srcId="{D536B70D-C3D0-4385-BB5E-6307B04DDF1B}" destId="{353790CB-3F67-4684-935C-EA5B2B5966C6}" srcOrd="1" destOrd="0" presId="urn:microsoft.com/office/officeart/2005/8/layout/radial1"/>
    <dgm:cxn modelId="{CF7B7605-1D04-4653-9501-85D0DA9313C9}" type="presParOf" srcId="{353790CB-3F67-4684-935C-EA5B2B5966C6}" destId="{1F775E79-7923-4352-9EF6-D0C47D4C9B45}" srcOrd="0" destOrd="0" presId="urn:microsoft.com/office/officeart/2005/8/layout/radial1"/>
    <dgm:cxn modelId="{924C932B-064F-4A99-8B6E-B4237F45F46F}" type="presParOf" srcId="{D536B70D-C3D0-4385-BB5E-6307B04DDF1B}" destId="{9935126B-53A7-42D8-8FDE-523CD2BE763D}" srcOrd="2" destOrd="0" presId="urn:microsoft.com/office/officeart/2005/8/layout/radial1"/>
    <dgm:cxn modelId="{AF2DECE5-2DB7-4C81-9D7A-2D6173CCB6F4}" type="presParOf" srcId="{D536B70D-C3D0-4385-BB5E-6307B04DDF1B}" destId="{6292AB37-91E4-4F6A-B825-3D3D1E984D76}" srcOrd="3" destOrd="0" presId="urn:microsoft.com/office/officeart/2005/8/layout/radial1"/>
    <dgm:cxn modelId="{7C663380-AB80-44B4-9A06-9022B7CC70D9}" type="presParOf" srcId="{6292AB37-91E4-4F6A-B825-3D3D1E984D76}" destId="{7CAEB1DF-F060-4F27-ADA1-39FF7D0F57E9}" srcOrd="0" destOrd="0" presId="urn:microsoft.com/office/officeart/2005/8/layout/radial1"/>
    <dgm:cxn modelId="{3D4A021E-29D3-411B-A301-D2E774F5F102}" type="presParOf" srcId="{D536B70D-C3D0-4385-BB5E-6307B04DDF1B}" destId="{948C6CFA-6038-4150-83E3-69DC6B2384B6}" srcOrd="4" destOrd="0" presId="urn:microsoft.com/office/officeart/2005/8/layout/radial1"/>
    <dgm:cxn modelId="{4A3A0BC7-05C2-43FF-80DF-D8B236CEFC43}" type="presParOf" srcId="{D536B70D-C3D0-4385-BB5E-6307B04DDF1B}" destId="{C87D4DAB-8390-4C12-93B0-E86384F6EEBB}" srcOrd="5" destOrd="0" presId="urn:microsoft.com/office/officeart/2005/8/layout/radial1"/>
    <dgm:cxn modelId="{8120B8EE-AECC-4521-8C9B-C447731EFD58}" type="presParOf" srcId="{C87D4DAB-8390-4C12-93B0-E86384F6EEBB}" destId="{2E8A604A-6B83-4E3F-9216-1439F63E5437}" srcOrd="0" destOrd="0" presId="urn:microsoft.com/office/officeart/2005/8/layout/radial1"/>
    <dgm:cxn modelId="{CCE2F48B-5AF7-4E1A-B5DC-3C85BF9C81FA}" type="presParOf" srcId="{D536B70D-C3D0-4385-BB5E-6307B04DDF1B}" destId="{E0665818-6C86-4FC4-ABFC-5932AF136BAB}" srcOrd="6" destOrd="0" presId="urn:microsoft.com/office/officeart/2005/8/layout/radial1"/>
    <dgm:cxn modelId="{84EFA404-AFDB-4A93-A9CD-5CD2DB793E9B}" type="presParOf" srcId="{D536B70D-C3D0-4385-BB5E-6307B04DDF1B}" destId="{D6DFEEAA-03A2-4043-9BD7-7071556A707D}" srcOrd="7" destOrd="0" presId="urn:microsoft.com/office/officeart/2005/8/layout/radial1"/>
    <dgm:cxn modelId="{3F406899-E5FF-4B07-A5C8-15E97E296C3E}" type="presParOf" srcId="{D6DFEEAA-03A2-4043-9BD7-7071556A707D}" destId="{0F4440DC-8D9B-4744-B316-EC61838F53E6}" srcOrd="0" destOrd="0" presId="urn:microsoft.com/office/officeart/2005/8/layout/radial1"/>
    <dgm:cxn modelId="{DEBBCF7D-8C74-4877-9F0D-48DDAA16A2B1}" type="presParOf" srcId="{D536B70D-C3D0-4385-BB5E-6307B04DDF1B}" destId="{438FBA62-E906-4573-9FE9-2BB143D2ABAE}" srcOrd="8" destOrd="0" presId="urn:microsoft.com/office/officeart/2005/8/layout/radial1"/>
    <dgm:cxn modelId="{8E5EE5D7-D780-4122-96FB-11B707923E48}" type="presParOf" srcId="{D536B70D-C3D0-4385-BB5E-6307B04DDF1B}" destId="{DBE8F578-D245-4334-B604-B6E4983B79CE}" srcOrd="9" destOrd="0" presId="urn:microsoft.com/office/officeart/2005/8/layout/radial1"/>
    <dgm:cxn modelId="{9888B427-EA51-44B3-9218-CBD3C1ADE95D}" type="presParOf" srcId="{DBE8F578-D245-4334-B604-B6E4983B79CE}" destId="{F7F73071-3D08-48C0-9257-2C6BB6638C0E}" srcOrd="0" destOrd="0" presId="urn:microsoft.com/office/officeart/2005/8/layout/radial1"/>
    <dgm:cxn modelId="{1657546C-18B1-45E3-A3AD-4E353F964BF9}" type="presParOf" srcId="{D536B70D-C3D0-4385-BB5E-6307B04DDF1B}" destId="{D14187CA-A36F-457D-A54F-F5658EA64ED2}" srcOrd="10" destOrd="0" presId="urn:microsoft.com/office/officeart/2005/8/layout/radial1"/>
    <dgm:cxn modelId="{6BB57408-9CEC-4E45-B2FE-48943C4BC724}" type="presParOf" srcId="{D536B70D-C3D0-4385-BB5E-6307B04DDF1B}" destId="{8AEE123B-AF54-458A-8A8D-415533882311}" srcOrd="11" destOrd="0" presId="urn:microsoft.com/office/officeart/2005/8/layout/radial1"/>
    <dgm:cxn modelId="{58F4FFA4-4941-4C3B-8B3B-34998912DDDD}" type="presParOf" srcId="{8AEE123B-AF54-458A-8A8D-415533882311}" destId="{0B656555-2A39-4FBD-B0F7-F05FF4F98062}" srcOrd="0" destOrd="0" presId="urn:microsoft.com/office/officeart/2005/8/layout/radial1"/>
    <dgm:cxn modelId="{8F19A1D5-DF06-4815-B5CD-43B2D56A8F0A}" type="presParOf" srcId="{D536B70D-C3D0-4385-BB5E-6307B04DDF1B}" destId="{E14BB39F-9232-4413-9D0B-635A6E4B0318}" srcOrd="12" destOrd="0" presId="urn:microsoft.com/office/officeart/2005/8/layout/radia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1F564B-7DC8-4E7D-8154-4F4D354F06A0}"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761D4145-1B19-4FFB-84B6-A61D56B23EBB}">
      <dgm:prSet phldrT="[Text]" custT="1"/>
      <dgm:spPr>
        <a:solidFill>
          <a:schemeClr val="accent4"/>
        </a:solidFill>
      </dgm:spPr>
      <dgm:t>
        <a:bodyPr/>
        <a:lstStyle/>
        <a:p>
          <a:r>
            <a:rPr lang="en-GB" sz="1200" dirty="0">
              <a:solidFill>
                <a:schemeClr val="tx1"/>
              </a:solidFill>
            </a:rPr>
            <a:t>Footwear</a:t>
          </a:r>
        </a:p>
      </dgm:t>
    </dgm:pt>
    <dgm:pt modelId="{DF349F34-25B8-4FDF-BCD7-6490542C4A2F}" type="parTrans" cxnId="{F443D799-8A31-4933-983E-9801B298DDA1}">
      <dgm:prSet/>
      <dgm:spPr/>
      <dgm:t>
        <a:bodyPr/>
        <a:lstStyle/>
        <a:p>
          <a:endParaRPr lang="en-GB" sz="1200">
            <a:solidFill>
              <a:schemeClr val="tx1"/>
            </a:solidFill>
          </a:endParaRPr>
        </a:p>
      </dgm:t>
    </dgm:pt>
    <dgm:pt modelId="{6AC45B0E-89E1-44BD-9D67-9EB8B1A61D18}" type="sibTrans" cxnId="{F443D799-8A31-4933-983E-9801B298DDA1}">
      <dgm:prSet/>
      <dgm:spPr/>
      <dgm:t>
        <a:bodyPr/>
        <a:lstStyle/>
        <a:p>
          <a:endParaRPr lang="en-GB" sz="1200">
            <a:solidFill>
              <a:schemeClr val="tx1"/>
            </a:solidFill>
          </a:endParaRPr>
        </a:p>
      </dgm:t>
    </dgm:pt>
    <dgm:pt modelId="{8B5C2E55-FC58-42D5-8A31-3C10CBAC9261}">
      <dgm:prSet phldrT="[Text]" custT="1"/>
      <dgm:spPr>
        <a:solidFill>
          <a:schemeClr val="accent4"/>
        </a:solidFill>
      </dgm:spPr>
      <dgm:t>
        <a:bodyPr/>
        <a:lstStyle/>
        <a:p>
          <a:r>
            <a:rPr lang="en-GB" sz="1200" dirty="0">
              <a:solidFill>
                <a:schemeClr val="tx1"/>
              </a:solidFill>
            </a:rPr>
            <a:t>Sandals</a:t>
          </a:r>
        </a:p>
      </dgm:t>
    </dgm:pt>
    <dgm:pt modelId="{51BA2800-3843-4CAC-A2FE-54306AFCCDE3}" type="parTrans" cxnId="{8635DFC3-E9E8-4CB7-980D-300A2432A6D5}">
      <dgm:prSet custT="1"/>
      <dgm:spPr/>
      <dgm:t>
        <a:bodyPr/>
        <a:lstStyle/>
        <a:p>
          <a:endParaRPr lang="en-GB" sz="1200">
            <a:solidFill>
              <a:schemeClr val="tx1"/>
            </a:solidFill>
          </a:endParaRPr>
        </a:p>
      </dgm:t>
    </dgm:pt>
    <dgm:pt modelId="{A8ACA32D-CC74-474F-A1F5-75BC768D648E}" type="sibTrans" cxnId="{8635DFC3-E9E8-4CB7-980D-300A2432A6D5}">
      <dgm:prSet/>
      <dgm:spPr/>
      <dgm:t>
        <a:bodyPr/>
        <a:lstStyle/>
        <a:p>
          <a:endParaRPr lang="en-GB" sz="1200">
            <a:solidFill>
              <a:schemeClr val="tx1"/>
            </a:solidFill>
          </a:endParaRPr>
        </a:p>
      </dgm:t>
    </dgm:pt>
    <dgm:pt modelId="{C949AD8D-224E-42A4-AC02-32F957BA96BE}">
      <dgm:prSet phldrT="[Text]" custT="1"/>
      <dgm:spPr>
        <a:solidFill>
          <a:schemeClr val="accent4"/>
        </a:solidFill>
      </dgm:spPr>
      <dgm:t>
        <a:bodyPr/>
        <a:lstStyle/>
        <a:p>
          <a:r>
            <a:rPr lang="en-GB" sz="1200" dirty="0">
              <a:solidFill>
                <a:schemeClr val="tx1"/>
              </a:solidFill>
            </a:rPr>
            <a:t>Boots</a:t>
          </a:r>
        </a:p>
      </dgm:t>
    </dgm:pt>
    <dgm:pt modelId="{9DC46367-3E8D-4D92-B9ED-689FD393B368}" type="parTrans" cxnId="{579F99F9-FA04-409B-BCCB-B16E7F15C09F}">
      <dgm:prSet custT="1"/>
      <dgm:spPr/>
      <dgm:t>
        <a:bodyPr/>
        <a:lstStyle/>
        <a:p>
          <a:endParaRPr lang="en-GB" sz="1200">
            <a:solidFill>
              <a:schemeClr val="tx1"/>
            </a:solidFill>
          </a:endParaRPr>
        </a:p>
      </dgm:t>
    </dgm:pt>
    <dgm:pt modelId="{6C56E7EA-626B-4C78-AFE5-5B2D398624FB}" type="sibTrans" cxnId="{579F99F9-FA04-409B-BCCB-B16E7F15C09F}">
      <dgm:prSet/>
      <dgm:spPr/>
      <dgm:t>
        <a:bodyPr/>
        <a:lstStyle/>
        <a:p>
          <a:endParaRPr lang="en-GB" sz="1200">
            <a:solidFill>
              <a:schemeClr val="tx1"/>
            </a:solidFill>
          </a:endParaRPr>
        </a:p>
      </dgm:t>
    </dgm:pt>
    <dgm:pt modelId="{35EDC86D-A068-4F64-B973-A292A91997C6}">
      <dgm:prSet phldrT="[Text]" custT="1"/>
      <dgm:spPr>
        <a:solidFill>
          <a:schemeClr val="accent4"/>
        </a:solidFill>
      </dgm:spPr>
      <dgm:t>
        <a:bodyPr/>
        <a:lstStyle/>
        <a:p>
          <a:r>
            <a:rPr lang="en-GB" sz="1200" dirty="0">
              <a:solidFill>
                <a:schemeClr val="tx1"/>
              </a:solidFill>
            </a:rPr>
            <a:t>Buckles, laces, straps, ribbons, Velcro, stitching</a:t>
          </a:r>
        </a:p>
      </dgm:t>
    </dgm:pt>
    <dgm:pt modelId="{0E07C487-55B8-4306-9DB3-BA0763414D48}" type="parTrans" cxnId="{413FBC6B-D5EF-4F5C-BCA6-18EE14992074}">
      <dgm:prSet custT="1"/>
      <dgm:spPr/>
      <dgm:t>
        <a:bodyPr/>
        <a:lstStyle/>
        <a:p>
          <a:endParaRPr lang="en-GB" sz="1200">
            <a:solidFill>
              <a:schemeClr val="tx1"/>
            </a:solidFill>
          </a:endParaRPr>
        </a:p>
      </dgm:t>
    </dgm:pt>
    <dgm:pt modelId="{8493F73B-9B6E-4915-AFB7-EDAC85ADD13F}" type="sibTrans" cxnId="{413FBC6B-D5EF-4F5C-BCA6-18EE14992074}">
      <dgm:prSet/>
      <dgm:spPr/>
      <dgm:t>
        <a:bodyPr/>
        <a:lstStyle/>
        <a:p>
          <a:endParaRPr lang="en-GB" sz="1200">
            <a:solidFill>
              <a:schemeClr val="tx1"/>
            </a:solidFill>
          </a:endParaRPr>
        </a:p>
      </dgm:t>
    </dgm:pt>
    <dgm:pt modelId="{05CA4DBA-63ED-4087-A9AC-13DDBEFD41C5}">
      <dgm:prSet phldrT="[Text]" custT="1"/>
      <dgm:spPr>
        <a:solidFill>
          <a:schemeClr val="accent4"/>
        </a:solidFill>
      </dgm:spPr>
      <dgm:t>
        <a:bodyPr/>
        <a:lstStyle/>
        <a:p>
          <a:r>
            <a:rPr lang="en-GB" sz="1200" dirty="0">
              <a:solidFill>
                <a:schemeClr val="tx1"/>
              </a:solidFill>
            </a:rPr>
            <a:t>Slippers</a:t>
          </a:r>
        </a:p>
      </dgm:t>
    </dgm:pt>
    <dgm:pt modelId="{44FC3333-8141-4F72-9726-717F3FECDD80}" type="parTrans" cxnId="{E266996A-22E6-4AE3-8985-B98A954ADCFE}">
      <dgm:prSet custT="1"/>
      <dgm:spPr/>
      <dgm:t>
        <a:bodyPr/>
        <a:lstStyle/>
        <a:p>
          <a:endParaRPr lang="en-GB" sz="1200">
            <a:solidFill>
              <a:schemeClr val="tx1"/>
            </a:solidFill>
          </a:endParaRPr>
        </a:p>
      </dgm:t>
    </dgm:pt>
    <dgm:pt modelId="{D44F00CC-6E2F-46CD-9957-76A57E1E603B}" type="sibTrans" cxnId="{E266996A-22E6-4AE3-8985-B98A954ADCFE}">
      <dgm:prSet/>
      <dgm:spPr/>
      <dgm:t>
        <a:bodyPr/>
        <a:lstStyle/>
        <a:p>
          <a:endParaRPr lang="en-GB" sz="1200">
            <a:solidFill>
              <a:schemeClr val="tx1"/>
            </a:solidFill>
          </a:endParaRPr>
        </a:p>
      </dgm:t>
    </dgm:pt>
    <dgm:pt modelId="{F6F7A58F-AC71-4143-971E-585C5637EF19}">
      <dgm:prSet custT="1"/>
      <dgm:spPr>
        <a:solidFill>
          <a:schemeClr val="accent4"/>
        </a:solidFill>
      </dgm:spPr>
      <dgm:t>
        <a:bodyPr/>
        <a:lstStyle/>
        <a:p>
          <a:r>
            <a:rPr lang="en-GB" sz="1200" dirty="0">
              <a:solidFill>
                <a:schemeClr val="tx1"/>
              </a:solidFill>
            </a:rPr>
            <a:t>Brogues </a:t>
          </a:r>
        </a:p>
      </dgm:t>
    </dgm:pt>
    <dgm:pt modelId="{8954F14A-4D4A-47AD-9C3F-538B91FD24F5}" type="parTrans" cxnId="{4174EC38-84EC-4E1D-A95B-3F8D7D7A391C}">
      <dgm:prSet custT="1"/>
      <dgm:spPr/>
      <dgm:t>
        <a:bodyPr/>
        <a:lstStyle/>
        <a:p>
          <a:endParaRPr lang="en-GB" sz="1200">
            <a:solidFill>
              <a:schemeClr val="tx1"/>
            </a:solidFill>
          </a:endParaRPr>
        </a:p>
      </dgm:t>
    </dgm:pt>
    <dgm:pt modelId="{00BEC6CA-112A-41D1-BD7E-42255CF55AD6}" type="sibTrans" cxnId="{4174EC38-84EC-4E1D-A95B-3F8D7D7A391C}">
      <dgm:prSet/>
      <dgm:spPr/>
      <dgm:t>
        <a:bodyPr/>
        <a:lstStyle/>
        <a:p>
          <a:endParaRPr lang="en-GB" sz="1200">
            <a:solidFill>
              <a:schemeClr val="tx1"/>
            </a:solidFill>
          </a:endParaRPr>
        </a:p>
      </dgm:t>
    </dgm:pt>
    <dgm:pt modelId="{15524D7C-489C-4667-992E-70EB65922705}">
      <dgm:prSet custT="1"/>
      <dgm:spPr>
        <a:solidFill>
          <a:schemeClr val="accent4"/>
        </a:solidFill>
      </dgm:spPr>
      <dgm:t>
        <a:bodyPr/>
        <a:lstStyle/>
        <a:p>
          <a:r>
            <a:rPr lang="en-GB" sz="1200" dirty="0">
              <a:solidFill>
                <a:schemeClr val="tx1"/>
              </a:solidFill>
            </a:rPr>
            <a:t>High heeled stiletto</a:t>
          </a:r>
        </a:p>
      </dgm:t>
    </dgm:pt>
    <dgm:pt modelId="{9E5626BD-20F3-4A85-A9FF-424C1517ED26}" type="parTrans" cxnId="{19022B67-0237-487D-8E56-5126CD5F1422}">
      <dgm:prSet custT="1"/>
      <dgm:spPr/>
      <dgm:t>
        <a:bodyPr/>
        <a:lstStyle/>
        <a:p>
          <a:endParaRPr lang="en-GB" sz="1200">
            <a:solidFill>
              <a:schemeClr val="tx1"/>
            </a:solidFill>
          </a:endParaRPr>
        </a:p>
      </dgm:t>
    </dgm:pt>
    <dgm:pt modelId="{FF5C6524-7844-43CB-8165-20E6253CB474}" type="sibTrans" cxnId="{19022B67-0237-487D-8E56-5126CD5F1422}">
      <dgm:prSet/>
      <dgm:spPr/>
      <dgm:t>
        <a:bodyPr/>
        <a:lstStyle/>
        <a:p>
          <a:endParaRPr lang="en-GB" sz="1200">
            <a:solidFill>
              <a:schemeClr val="tx1"/>
            </a:solidFill>
          </a:endParaRPr>
        </a:p>
      </dgm:t>
    </dgm:pt>
    <dgm:pt modelId="{4CFE5072-0440-439D-BACC-5A2CBC096ED0}" type="pres">
      <dgm:prSet presAssocID="{D91F564B-7DC8-4E7D-8154-4F4D354F06A0}" presName="cycle" presStyleCnt="0">
        <dgm:presLayoutVars>
          <dgm:chMax val="1"/>
          <dgm:dir/>
          <dgm:animLvl val="ctr"/>
          <dgm:resizeHandles val="exact"/>
        </dgm:presLayoutVars>
      </dgm:prSet>
      <dgm:spPr/>
    </dgm:pt>
    <dgm:pt modelId="{C588A010-2781-4591-9CA5-21F18340E61A}" type="pres">
      <dgm:prSet presAssocID="{761D4145-1B19-4FFB-84B6-A61D56B23EBB}" presName="centerShape" presStyleLbl="node0" presStyleIdx="0" presStyleCnt="1"/>
      <dgm:spPr/>
    </dgm:pt>
    <dgm:pt modelId="{39483BB4-3E78-459F-88A6-A65A61C7AFD2}" type="pres">
      <dgm:prSet presAssocID="{51BA2800-3843-4CAC-A2FE-54306AFCCDE3}" presName="Name9" presStyleLbl="parChTrans1D2" presStyleIdx="0" presStyleCnt="6"/>
      <dgm:spPr/>
    </dgm:pt>
    <dgm:pt modelId="{8CCA13BA-4CFC-41C3-99D9-EDC576CBBF6F}" type="pres">
      <dgm:prSet presAssocID="{51BA2800-3843-4CAC-A2FE-54306AFCCDE3}" presName="connTx" presStyleLbl="parChTrans1D2" presStyleIdx="0" presStyleCnt="6"/>
      <dgm:spPr/>
    </dgm:pt>
    <dgm:pt modelId="{B66D0EBA-908D-40C1-82E0-5FE6953DFF52}" type="pres">
      <dgm:prSet presAssocID="{8B5C2E55-FC58-42D5-8A31-3C10CBAC9261}" presName="node" presStyleLbl="node1" presStyleIdx="0" presStyleCnt="6">
        <dgm:presLayoutVars>
          <dgm:bulletEnabled val="1"/>
        </dgm:presLayoutVars>
      </dgm:prSet>
      <dgm:spPr/>
    </dgm:pt>
    <dgm:pt modelId="{B9524F49-98A1-407D-BE87-743AD5215CF2}" type="pres">
      <dgm:prSet presAssocID="{9DC46367-3E8D-4D92-B9ED-689FD393B368}" presName="Name9" presStyleLbl="parChTrans1D2" presStyleIdx="1" presStyleCnt="6"/>
      <dgm:spPr/>
    </dgm:pt>
    <dgm:pt modelId="{86C16ADE-BB24-4FA1-825D-2ADB62E3A8C7}" type="pres">
      <dgm:prSet presAssocID="{9DC46367-3E8D-4D92-B9ED-689FD393B368}" presName="connTx" presStyleLbl="parChTrans1D2" presStyleIdx="1" presStyleCnt="6"/>
      <dgm:spPr/>
    </dgm:pt>
    <dgm:pt modelId="{FDA78D55-C7CF-4CEA-B65D-9D132ABDB532}" type="pres">
      <dgm:prSet presAssocID="{C949AD8D-224E-42A4-AC02-32F957BA96BE}" presName="node" presStyleLbl="node1" presStyleIdx="1" presStyleCnt="6">
        <dgm:presLayoutVars>
          <dgm:bulletEnabled val="1"/>
        </dgm:presLayoutVars>
      </dgm:prSet>
      <dgm:spPr/>
    </dgm:pt>
    <dgm:pt modelId="{69A49B15-D4C0-41AD-AE4B-7B2857297868}" type="pres">
      <dgm:prSet presAssocID="{0E07C487-55B8-4306-9DB3-BA0763414D48}" presName="Name9" presStyleLbl="parChTrans1D2" presStyleIdx="2" presStyleCnt="6"/>
      <dgm:spPr/>
    </dgm:pt>
    <dgm:pt modelId="{719EB974-C34D-4140-A045-193E2885211C}" type="pres">
      <dgm:prSet presAssocID="{0E07C487-55B8-4306-9DB3-BA0763414D48}" presName="connTx" presStyleLbl="parChTrans1D2" presStyleIdx="2" presStyleCnt="6"/>
      <dgm:spPr/>
    </dgm:pt>
    <dgm:pt modelId="{BDBE4C51-C62E-4232-89A2-901B7978E670}" type="pres">
      <dgm:prSet presAssocID="{35EDC86D-A068-4F64-B973-A292A91997C6}" presName="node" presStyleLbl="node1" presStyleIdx="2" presStyleCnt="6">
        <dgm:presLayoutVars>
          <dgm:bulletEnabled val="1"/>
        </dgm:presLayoutVars>
      </dgm:prSet>
      <dgm:spPr/>
    </dgm:pt>
    <dgm:pt modelId="{FD234E98-1190-4F63-A2E5-8E6EA3EAC249}" type="pres">
      <dgm:prSet presAssocID="{44FC3333-8141-4F72-9726-717F3FECDD80}" presName="Name9" presStyleLbl="parChTrans1D2" presStyleIdx="3" presStyleCnt="6"/>
      <dgm:spPr/>
    </dgm:pt>
    <dgm:pt modelId="{CB93DC67-B8D4-4823-9564-61CB55A103E3}" type="pres">
      <dgm:prSet presAssocID="{44FC3333-8141-4F72-9726-717F3FECDD80}" presName="connTx" presStyleLbl="parChTrans1D2" presStyleIdx="3" presStyleCnt="6"/>
      <dgm:spPr/>
    </dgm:pt>
    <dgm:pt modelId="{83D90B91-F9C3-4A79-B9B5-F08CC2907964}" type="pres">
      <dgm:prSet presAssocID="{05CA4DBA-63ED-4087-A9AC-13DDBEFD41C5}" presName="node" presStyleLbl="node1" presStyleIdx="3" presStyleCnt="6">
        <dgm:presLayoutVars>
          <dgm:bulletEnabled val="1"/>
        </dgm:presLayoutVars>
      </dgm:prSet>
      <dgm:spPr/>
    </dgm:pt>
    <dgm:pt modelId="{C2494DDC-0A37-4251-8DBD-3853B298B785}" type="pres">
      <dgm:prSet presAssocID="{8954F14A-4D4A-47AD-9C3F-538B91FD24F5}" presName="Name9" presStyleLbl="parChTrans1D2" presStyleIdx="4" presStyleCnt="6"/>
      <dgm:spPr/>
    </dgm:pt>
    <dgm:pt modelId="{22B816A8-5E91-445F-83E5-AEC43BA17530}" type="pres">
      <dgm:prSet presAssocID="{8954F14A-4D4A-47AD-9C3F-538B91FD24F5}" presName="connTx" presStyleLbl="parChTrans1D2" presStyleIdx="4" presStyleCnt="6"/>
      <dgm:spPr/>
    </dgm:pt>
    <dgm:pt modelId="{F0BFEC8A-860C-49C9-A690-421B6686FDED}" type="pres">
      <dgm:prSet presAssocID="{F6F7A58F-AC71-4143-971E-585C5637EF19}" presName="node" presStyleLbl="node1" presStyleIdx="4" presStyleCnt="6">
        <dgm:presLayoutVars>
          <dgm:bulletEnabled val="1"/>
        </dgm:presLayoutVars>
      </dgm:prSet>
      <dgm:spPr/>
    </dgm:pt>
    <dgm:pt modelId="{7F2DC8DF-82B7-4BFD-999D-C772ADBE04D7}" type="pres">
      <dgm:prSet presAssocID="{9E5626BD-20F3-4A85-A9FF-424C1517ED26}" presName="Name9" presStyleLbl="parChTrans1D2" presStyleIdx="5" presStyleCnt="6"/>
      <dgm:spPr/>
    </dgm:pt>
    <dgm:pt modelId="{52A58E77-0DB6-41A9-8FF8-EA66EEF5B992}" type="pres">
      <dgm:prSet presAssocID="{9E5626BD-20F3-4A85-A9FF-424C1517ED26}" presName="connTx" presStyleLbl="parChTrans1D2" presStyleIdx="5" presStyleCnt="6"/>
      <dgm:spPr/>
    </dgm:pt>
    <dgm:pt modelId="{DCAA0B0B-6705-4A69-A31E-2E05647BDC32}" type="pres">
      <dgm:prSet presAssocID="{15524D7C-489C-4667-992E-70EB65922705}" presName="node" presStyleLbl="node1" presStyleIdx="5" presStyleCnt="6">
        <dgm:presLayoutVars>
          <dgm:bulletEnabled val="1"/>
        </dgm:presLayoutVars>
      </dgm:prSet>
      <dgm:spPr/>
    </dgm:pt>
  </dgm:ptLst>
  <dgm:cxnLst>
    <dgm:cxn modelId="{35727A10-0894-4126-8079-FD43A41F1F80}" type="presOf" srcId="{D91F564B-7DC8-4E7D-8154-4F4D354F06A0}" destId="{4CFE5072-0440-439D-BACC-5A2CBC096ED0}" srcOrd="0" destOrd="0" presId="urn:microsoft.com/office/officeart/2005/8/layout/radial1"/>
    <dgm:cxn modelId="{D4DFC812-F475-4C98-A629-50686B8E4DA8}" type="presOf" srcId="{51BA2800-3843-4CAC-A2FE-54306AFCCDE3}" destId="{39483BB4-3E78-459F-88A6-A65A61C7AFD2}" srcOrd="0" destOrd="0" presId="urn:microsoft.com/office/officeart/2005/8/layout/radial1"/>
    <dgm:cxn modelId="{A845F914-2AD1-4930-92F2-51867C77B8E0}" type="presOf" srcId="{05CA4DBA-63ED-4087-A9AC-13DDBEFD41C5}" destId="{83D90B91-F9C3-4A79-B9B5-F08CC2907964}" srcOrd="0" destOrd="0" presId="urn:microsoft.com/office/officeart/2005/8/layout/radial1"/>
    <dgm:cxn modelId="{FD018218-8312-4D0D-96B7-46E0AC0965EB}" type="presOf" srcId="{44FC3333-8141-4F72-9726-717F3FECDD80}" destId="{CB93DC67-B8D4-4823-9564-61CB55A103E3}" srcOrd="1" destOrd="0" presId="urn:microsoft.com/office/officeart/2005/8/layout/radial1"/>
    <dgm:cxn modelId="{8CAED51E-E5A6-43B2-8B4E-6C521F54A497}" type="presOf" srcId="{8954F14A-4D4A-47AD-9C3F-538B91FD24F5}" destId="{22B816A8-5E91-445F-83E5-AEC43BA17530}" srcOrd="1" destOrd="0" presId="urn:microsoft.com/office/officeart/2005/8/layout/radial1"/>
    <dgm:cxn modelId="{9A34BA22-18B2-4A9F-B823-DB7DAC441750}" type="presOf" srcId="{761D4145-1B19-4FFB-84B6-A61D56B23EBB}" destId="{C588A010-2781-4591-9CA5-21F18340E61A}" srcOrd="0" destOrd="0" presId="urn:microsoft.com/office/officeart/2005/8/layout/radial1"/>
    <dgm:cxn modelId="{136AC122-3F1A-4E6E-91D6-6A5EF9E12953}" type="presOf" srcId="{C949AD8D-224E-42A4-AC02-32F957BA96BE}" destId="{FDA78D55-C7CF-4CEA-B65D-9D132ABDB532}" srcOrd="0" destOrd="0" presId="urn:microsoft.com/office/officeart/2005/8/layout/radial1"/>
    <dgm:cxn modelId="{4174EC38-84EC-4E1D-A95B-3F8D7D7A391C}" srcId="{761D4145-1B19-4FFB-84B6-A61D56B23EBB}" destId="{F6F7A58F-AC71-4143-971E-585C5637EF19}" srcOrd="4" destOrd="0" parTransId="{8954F14A-4D4A-47AD-9C3F-538B91FD24F5}" sibTransId="{00BEC6CA-112A-41D1-BD7E-42255CF55AD6}"/>
    <dgm:cxn modelId="{ADC1DE5C-7EDF-4FF1-9BA5-3C0EF85F6BD5}" type="presOf" srcId="{9DC46367-3E8D-4D92-B9ED-689FD393B368}" destId="{B9524F49-98A1-407D-BE87-743AD5215CF2}" srcOrd="0" destOrd="0" presId="urn:microsoft.com/office/officeart/2005/8/layout/radial1"/>
    <dgm:cxn modelId="{C32E525F-EF30-4AAF-BB7C-9BD2C08FBBF6}" type="presOf" srcId="{0E07C487-55B8-4306-9DB3-BA0763414D48}" destId="{69A49B15-D4C0-41AD-AE4B-7B2857297868}" srcOrd="0" destOrd="0" presId="urn:microsoft.com/office/officeart/2005/8/layout/radial1"/>
    <dgm:cxn modelId="{19022B67-0237-487D-8E56-5126CD5F1422}" srcId="{761D4145-1B19-4FFB-84B6-A61D56B23EBB}" destId="{15524D7C-489C-4667-992E-70EB65922705}" srcOrd="5" destOrd="0" parTransId="{9E5626BD-20F3-4A85-A9FF-424C1517ED26}" sibTransId="{FF5C6524-7844-43CB-8165-20E6253CB474}"/>
    <dgm:cxn modelId="{E266996A-22E6-4AE3-8985-B98A954ADCFE}" srcId="{761D4145-1B19-4FFB-84B6-A61D56B23EBB}" destId="{05CA4DBA-63ED-4087-A9AC-13DDBEFD41C5}" srcOrd="3" destOrd="0" parTransId="{44FC3333-8141-4F72-9726-717F3FECDD80}" sibTransId="{D44F00CC-6E2F-46CD-9957-76A57E1E603B}"/>
    <dgm:cxn modelId="{413FBC6B-D5EF-4F5C-BCA6-18EE14992074}" srcId="{761D4145-1B19-4FFB-84B6-A61D56B23EBB}" destId="{35EDC86D-A068-4F64-B973-A292A91997C6}" srcOrd="2" destOrd="0" parTransId="{0E07C487-55B8-4306-9DB3-BA0763414D48}" sibTransId="{8493F73B-9B6E-4915-AFB7-EDAC85ADD13F}"/>
    <dgm:cxn modelId="{12969172-AFED-4700-8B61-E565DB796939}" type="presOf" srcId="{F6F7A58F-AC71-4143-971E-585C5637EF19}" destId="{F0BFEC8A-860C-49C9-A690-421B6686FDED}" srcOrd="0" destOrd="0" presId="urn:microsoft.com/office/officeart/2005/8/layout/radial1"/>
    <dgm:cxn modelId="{07980557-D403-4BB3-9A35-4A92B8C903CF}" type="presOf" srcId="{8B5C2E55-FC58-42D5-8A31-3C10CBAC9261}" destId="{B66D0EBA-908D-40C1-82E0-5FE6953DFF52}" srcOrd="0" destOrd="0" presId="urn:microsoft.com/office/officeart/2005/8/layout/radial1"/>
    <dgm:cxn modelId="{E206A996-0740-40AD-B1D4-C67660B3BCD2}" type="presOf" srcId="{0E07C487-55B8-4306-9DB3-BA0763414D48}" destId="{719EB974-C34D-4140-A045-193E2885211C}" srcOrd="1" destOrd="0" presId="urn:microsoft.com/office/officeart/2005/8/layout/radial1"/>
    <dgm:cxn modelId="{F443D799-8A31-4933-983E-9801B298DDA1}" srcId="{D91F564B-7DC8-4E7D-8154-4F4D354F06A0}" destId="{761D4145-1B19-4FFB-84B6-A61D56B23EBB}" srcOrd="0" destOrd="0" parTransId="{DF349F34-25B8-4FDF-BCD7-6490542C4A2F}" sibTransId="{6AC45B0E-89E1-44BD-9D67-9EB8B1A61D18}"/>
    <dgm:cxn modelId="{B6409FAD-AF71-4502-93F1-54AAA1E55690}" type="presOf" srcId="{8954F14A-4D4A-47AD-9C3F-538B91FD24F5}" destId="{C2494DDC-0A37-4251-8DBD-3853B298B785}" srcOrd="0" destOrd="0" presId="urn:microsoft.com/office/officeart/2005/8/layout/radial1"/>
    <dgm:cxn modelId="{A34D61AF-DC44-4186-9211-6EF597915A09}" type="presOf" srcId="{51BA2800-3843-4CAC-A2FE-54306AFCCDE3}" destId="{8CCA13BA-4CFC-41C3-99D9-EDC576CBBF6F}" srcOrd="1" destOrd="0" presId="urn:microsoft.com/office/officeart/2005/8/layout/radial1"/>
    <dgm:cxn modelId="{566385B2-6B8E-4DD0-AD8B-5C1C8AFF9EC0}" type="presOf" srcId="{9DC46367-3E8D-4D92-B9ED-689FD393B368}" destId="{86C16ADE-BB24-4FA1-825D-2ADB62E3A8C7}" srcOrd="1" destOrd="0" presId="urn:microsoft.com/office/officeart/2005/8/layout/radial1"/>
    <dgm:cxn modelId="{FEA851BA-763E-440B-80DC-0032D1F99EE6}" type="presOf" srcId="{9E5626BD-20F3-4A85-A9FF-424C1517ED26}" destId="{52A58E77-0DB6-41A9-8FF8-EA66EEF5B992}" srcOrd="1" destOrd="0" presId="urn:microsoft.com/office/officeart/2005/8/layout/radial1"/>
    <dgm:cxn modelId="{8635DFC3-E9E8-4CB7-980D-300A2432A6D5}" srcId="{761D4145-1B19-4FFB-84B6-A61D56B23EBB}" destId="{8B5C2E55-FC58-42D5-8A31-3C10CBAC9261}" srcOrd="0" destOrd="0" parTransId="{51BA2800-3843-4CAC-A2FE-54306AFCCDE3}" sibTransId="{A8ACA32D-CC74-474F-A1F5-75BC768D648E}"/>
    <dgm:cxn modelId="{848B38D4-3733-4496-A410-A0E9D2EFEC48}" type="presOf" srcId="{15524D7C-489C-4667-992E-70EB65922705}" destId="{DCAA0B0B-6705-4A69-A31E-2E05647BDC32}" srcOrd="0" destOrd="0" presId="urn:microsoft.com/office/officeart/2005/8/layout/radial1"/>
    <dgm:cxn modelId="{47142DF4-214B-4FC6-8B96-024D5F8C5CAF}" type="presOf" srcId="{44FC3333-8141-4F72-9726-717F3FECDD80}" destId="{FD234E98-1190-4F63-A2E5-8E6EA3EAC249}" srcOrd="0" destOrd="0" presId="urn:microsoft.com/office/officeart/2005/8/layout/radial1"/>
    <dgm:cxn modelId="{E83E3AF5-3974-452B-9F56-4FF80EC9D9C5}" type="presOf" srcId="{9E5626BD-20F3-4A85-A9FF-424C1517ED26}" destId="{7F2DC8DF-82B7-4BFD-999D-C772ADBE04D7}" srcOrd="0" destOrd="0" presId="urn:microsoft.com/office/officeart/2005/8/layout/radial1"/>
    <dgm:cxn modelId="{579F99F9-FA04-409B-BCCB-B16E7F15C09F}" srcId="{761D4145-1B19-4FFB-84B6-A61D56B23EBB}" destId="{C949AD8D-224E-42A4-AC02-32F957BA96BE}" srcOrd="1" destOrd="0" parTransId="{9DC46367-3E8D-4D92-B9ED-689FD393B368}" sibTransId="{6C56E7EA-626B-4C78-AFE5-5B2D398624FB}"/>
    <dgm:cxn modelId="{7A72FFFD-19D8-47DA-91D2-2324D82D4798}" type="presOf" srcId="{35EDC86D-A068-4F64-B973-A292A91997C6}" destId="{BDBE4C51-C62E-4232-89A2-901B7978E670}" srcOrd="0" destOrd="0" presId="urn:microsoft.com/office/officeart/2005/8/layout/radial1"/>
    <dgm:cxn modelId="{7E82A6E7-07D3-45F4-9A3C-321A54847014}" type="presParOf" srcId="{4CFE5072-0440-439D-BACC-5A2CBC096ED0}" destId="{C588A010-2781-4591-9CA5-21F18340E61A}" srcOrd="0" destOrd="0" presId="urn:microsoft.com/office/officeart/2005/8/layout/radial1"/>
    <dgm:cxn modelId="{D89A14C7-EE4E-4E59-B466-31CD7DB84E50}" type="presParOf" srcId="{4CFE5072-0440-439D-BACC-5A2CBC096ED0}" destId="{39483BB4-3E78-459F-88A6-A65A61C7AFD2}" srcOrd="1" destOrd="0" presId="urn:microsoft.com/office/officeart/2005/8/layout/radial1"/>
    <dgm:cxn modelId="{4624C3C3-BDEF-45F0-8803-2D2C0A2CE27F}" type="presParOf" srcId="{39483BB4-3E78-459F-88A6-A65A61C7AFD2}" destId="{8CCA13BA-4CFC-41C3-99D9-EDC576CBBF6F}" srcOrd="0" destOrd="0" presId="urn:microsoft.com/office/officeart/2005/8/layout/radial1"/>
    <dgm:cxn modelId="{C63A853D-5584-4D00-B16B-1B9CE0D07C9E}" type="presParOf" srcId="{4CFE5072-0440-439D-BACC-5A2CBC096ED0}" destId="{B66D0EBA-908D-40C1-82E0-5FE6953DFF52}" srcOrd="2" destOrd="0" presId="urn:microsoft.com/office/officeart/2005/8/layout/radial1"/>
    <dgm:cxn modelId="{E925C9A6-CB16-465C-96EC-4F367273690A}" type="presParOf" srcId="{4CFE5072-0440-439D-BACC-5A2CBC096ED0}" destId="{B9524F49-98A1-407D-BE87-743AD5215CF2}" srcOrd="3" destOrd="0" presId="urn:microsoft.com/office/officeart/2005/8/layout/radial1"/>
    <dgm:cxn modelId="{01F0C4DC-7F7F-43BB-BC32-5542C22E2341}" type="presParOf" srcId="{B9524F49-98A1-407D-BE87-743AD5215CF2}" destId="{86C16ADE-BB24-4FA1-825D-2ADB62E3A8C7}" srcOrd="0" destOrd="0" presId="urn:microsoft.com/office/officeart/2005/8/layout/radial1"/>
    <dgm:cxn modelId="{53F57235-6E74-4AAE-95A1-11206A84360B}" type="presParOf" srcId="{4CFE5072-0440-439D-BACC-5A2CBC096ED0}" destId="{FDA78D55-C7CF-4CEA-B65D-9D132ABDB532}" srcOrd="4" destOrd="0" presId="urn:microsoft.com/office/officeart/2005/8/layout/radial1"/>
    <dgm:cxn modelId="{4D68CDB4-6486-4238-B87A-5A768295EA03}" type="presParOf" srcId="{4CFE5072-0440-439D-BACC-5A2CBC096ED0}" destId="{69A49B15-D4C0-41AD-AE4B-7B2857297868}" srcOrd="5" destOrd="0" presId="urn:microsoft.com/office/officeart/2005/8/layout/radial1"/>
    <dgm:cxn modelId="{CAAD8B11-7376-46A5-BB01-3C64F784BBCA}" type="presParOf" srcId="{69A49B15-D4C0-41AD-AE4B-7B2857297868}" destId="{719EB974-C34D-4140-A045-193E2885211C}" srcOrd="0" destOrd="0" presId="urn:microsoft.com/office/officeart/2005/8/layout/radial1"/>
    <dgm:cxn modelId="{079AEDB7-6DCF-456E-9C4F-5DA30458D2DD}" type="presParOf" srcId="{4CFE5072-0440-439D-BACC-5A2CBC096ED0}" destId="{BDBE4C51-C62E-4232-89A2-901B7978E670}" srcOrd="6" destOrd="0" presId="urn:microsoft.com/office/officeart/2005/8/layout/radial1"/>
    <dgm:cxn modelId="{6DA176FD-E3A2-457C-8F1A-14C2C245C5B4}" type="presParOf" srcId="{4CFE5072-0440-439D-BACC-5A2CBC096ED0}" destId="{FD234E98-1190-4F63-A2E5-8E6EA3EAC249}" srcOrd="7" destOrd="0" presId="urn:microsoft.com/office/officeart/2005/8/layout/radial1"/>
    <dgm:cxn modelId="{54CCF4D6-D137-4791-80B2-5C08675AB97A}" type="presParOf" srcId="{FD234E98-1190-4F63-A2E5-8E6EA3EAC249}" destId="{CB93DC67-B8D4-4823-9564-61CB55A103E3}" srcOrd="0" destOrd="0" presId="urn:microsoft.com/office/officeart/2005/8/layout/radial1"/>
    <dgm:cxn modelId="{D601CBB4-50D5-4EFA-A1FF-EAC893D4E0DC}" type="presParOf" srcId="{4CFE5072-0440-439D-BACC-5A2CBC096ED0}" destId="{83D90B91-F9C3-4A79-B9B5-F08CC2907964}" srcOrd="8" destOrd="0" presId="urn:microsoft.com/office/officeart/2005/8/layout/radial1"/>
    <dgm:cxn modelId="{458BFD10-C673-4FD0-80F1-6AEBE03ACE63}" type="presParOf" srcId="{4CFE5072-0440-439D-BACC-5A2CBC096ED0}" destId="{C2494DDC-0A37-4251-8DBD-3853B298B785}" srcOrd="9" destOrd="0" presId="urn:microsoft.com/office/officeart/2005/8/layout/radial1"/>
    <dgm:cxn modelId="{F6D5B755-DB47-4FE7-A38D-7E466490F54B}" type="presParOf" srcId="{C2494DDC-0A37-4251-8DBD-3853B298B785}" destId="{22B816A8-5E91-445F-83E5-AEC43BA17530}" srcOrd="0" destOrd="0" presId="urn:microsoft.com/office/officeart/2005/8/layout/radial1"/>
    <dgm:cxn modelId="{92F3E843-817E-46C7-8AC0-FD5FA3ED58D9}" type="presParOf" srcId="{4CFE5072-0440-439D-BACC-5A2CBC096ED0}" destId="{F0BFEC8A-860C-49C9-A690-421B6686FDED}" srcOrd="10" destOrd="0" presId="urn:microsoft.com/office/officeart/2005/8/layout/radial1"/>
    <dgm:cxn modelId="{8580F4B8-5C7B-47AB-B49D-9413AC94243B}" type="presParOf" srcId="{4CFE5072-0440-439D-BACC-5A2CBC096ED0}" destId="{7F2DC8DF-82B7-4BFD-999D-C772ADBE04D7}" srcOrd="11" destOrd="0" presId="urn:microsoft.com/office/officeart/2005/8/layout/radial1"/>
    <dgm:cxn modelId="{BA00B307-7D8E-442C-82E8-FBD250D335E7}" type="presParOf" srcId="{7F2DC8DF-82B7-4BFD-999D-C772ADBE04D7}" destId="{52A58E77-0DB6-41A9-8FF8-EA66EEF5B992}" srcOrd="0" destOrd="0" presId="urn:microsoft.com/office/officeart/2005/8/layout/radial1"/>
    <dgm:cxn modelId="{48A7A994-3F2D-49F8-A529-366A35690C3C}" type="presParOf" srcId="{4CFE5072-0440-439D-BACC-5A2CBC096ED0}" destId="{DCAA0B0B-6705-4A69-A31E-2E05647BDC32}" srcOrd="12" destOrd="0" presId="urn:microsoft.com/office/officeart/2005/8/layout/radial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9BC5D-1209-4949-A1D0-B322C9421D89}">
      <dsp:nvSpPr>
        <dsp:cNvPr id="0" name=""/>
        <dsp:cNvSpPr/>
      </dsp:nvSpPr>
      <dsp:spPr>
        <a:xfrm>
          <a:off x="2231206" y="1659309"/>
          <a:ext cx="1095995" cy="1095995"/>
        </a:xfrm>
        <a:prstGeom prst="ellipse">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t>Fabric</a:t>
          </a:r>
        </a:p>
      </dsp:txBody>
      <dsp:txXfrm>
        <a:off x="2391711" y="1819814"/>
        <a:ext cx="774985" cy="774985"/>
      </dsp:txXfrm>
    </dsp:sp>
    <dsp:sp modelId="{92A335D2-2A3C-41BD-B7AF-0F9FD423DDFC}">
      <dsp:nvSpPr>
        <dsp:cNvPr id="0" name=""/>
        <dsp:cNvSpPr/>
      </dsp:nvSpPr>
      <dsp:spPr>
        <a:xfrm rot="16200000">
          <a:off x="2505308" y="1367668"/>
          <a:ext cx="547791" cy="35492"/>
        </a:xfrm>
        <a:custGeom>
          <a:avLst/>
          <a:gdLst/>
          <a:ahLst/>
          <a:cxnLst/>
          <a:rect l="0" t="0" r="0" b="0"/>
          <a:pathLst>
            <a:path>
              <a:moveTo>
                <a:pt x="0" y="17746"/>
              </a:moveTo>
              <a:lnTo>
                <a:pt x="547791"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765509" y="1371719"/>
        <a:ext cx="27389" cy="27389"/>
      </dsp:txXfrm>
    </dsp:sp>
    <dsp:sp modelId="{BD0A9D67-BC89-405C-A40D-F741713DA2CF}">
      <dsp:nvSpPr>
        <dsp:cNvPr id="0" name=""/>
        <dsp:cNvSpPr/>
      </dsp:nvSpPr>
      <dsp:spPr>
        <a:xfrm>
          <a:off x="2231206" y="15523"/>
          <a:ext cx="1095995" cy="1095995"/>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Leather</a:t>
          </a:r>
        </a:p>
      </dsp:txBody>
      <dsp:txXfrm>
        <a:off x="2391711" y="176028"/>
        <a:ext cx="774985" cy="774985"/>
      </dsp:txXfrm>
    </dsp:sp>
    <dsp:sp modelId="{16106AB0-69A8-42E3-A82F-33A1A9E9E0A0}">
      <dsp:nvSpPr>
        <dsp:cNvPr id="0" name=""/>
        <dsp:cNvSpPr/>
      </dsp:nvSpPr>
      <dsp:spPr>
        <a:xfrm rot="19285714">
          <a:off x="3147890" y="1677119"/>
          <a:ext cx="547791" cy="35492"/>
        </a:xfrm>
        <a:custGeom>
          <a:avLst/>
          <a:gdLst/>
          <a:ahLst/>
          <a:cxnLst/>
          <a:rect l="0" t="0" r="0" b="0"/>
          <a:pathLst>
            <a:path>
              <a:moveTo>
                <a:pt x="0" y="17746"/>
              </a:moveTo>
              <a:lnTo>
                <a:pt x="547791"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08091" y="1681170"/>
        <a:ext cx="27389" cy="27389"/>
      </dsp:txXfrm>
    </dsp:sp>
    <dsp:sp modelId="{E5346AF6-2371-4399-9729-AC719EB0E24A}">
      <dsp:nvSpPr>
        <dsp:cNvPr id="0" name=""/>
        <dsp:cNvSpPr/>
      </dsp:nvSpPr>
      <dsp:spPr>
        <a:xfrm>
          <a:off x="3516370" y="634425"/>
          <a:ext cx="1095995" cy="10959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Linen</a:t>
          </a:r>
        </a:p>
      </dsp:txBody>
      <dsp:txXfrm>
        <a:off x="3676875" y="794930"/>
        <a:ext cx="774985" cy="774985"/>
      </dsp:txXfrm>
    </dsp:sp>
    <dsp:sp modelId="{8BD17837-FF3C-4162-822E-080909B4322E}">
      <dsp:nvSpPr>
        <dsp:cNvPr id="0" name=""/>
        <dsp:cNvSpPr/>
      </dsp:nvSpPr>
      <dsp:spPr>
        <a:xfrm rot="771429">
          <a:off x="3306594" y="2372449"/>
          <a:ext cx="547791" cy="35492"/>
        </a:xfrm>
        <a:custGeom>
          <a:avLst/>
          <a:gdLst/>
          <a:ahLst/>
          <a:cxnLst/>
          <a:rect l="0" t="0" r="0" b="0"/>
          <a:pathLst>
            <a:path>
              <a:moveTo>
                <a:pt x="0" y="17746"/>
              </a:moveTo>
              <a:lnTo>
                <a:pt x="547791"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566795" y="2376501"/>
        <a:ext cx="27389" cy="27389"/>
      </dsp:txXfrm>
    </dsp:sp>
    <dsp:sp modelId="{2C1A7332-C7E5-4D5B-B09E-58F50E8B303C}">
      <dsp:nvSpPr>
        <dsp:cNvPr id="0" name=""/>
        <dsp:cNvSpPr/>
      </dsp:nvSpPr>
      <dsp:spPr>
        <a:xfrm>
          <a:off x="3833779" y="2025086"/>
          <a:ext cx="1095995" cy="10959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Wool</a:t>
          </a:r>
        </a:p>
      </dsp:txBody>
      <dsp:txXfrm>
        <a:off x="3994284" y="2185591"/>
        <a:ext cx="774985" cy="774985"/>
      </dsp:txXfrm>
    </dsp:sp>
    <dsp:sp modelId="{E6E9C7C7-D015-44CA-8069-B7F5853BF279}">
      <dsp:nvSpPr>
        <dsp:cNvPr id="0" name=""/>
        <dsp:cNvSpPr/>
      </dsp:nvSpPr>
      <dsp:spPr>
        <a:xfrm rot="3857143">
          <a:off x="2861914" y="2930061"/>
          <a:ext cx="547791" cy="35492"/>
        </a:xfrm>
        <a:custGeom>
          <a:avLst/>
          <a:gdLst/>
          <a:ahLst/>
          <a:cxnLst/>
          <a:rect l="0" t="0" r="0" b="0"/>
          <a:pathLst>
            <a:path>
              <a:moveTo>
                <a:pt x="0" y="17746"/>
              </a:moveTo>
              <a:lnTo>
                <a:pt x="547791"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122115" y="2934112"/>
        <a:ext cx="27389" cy="27389"/>
      </dsp:txXfrm>
    </dsp:sp>
    <dsp:sp modelId="{973652D0-9E32-48E4-BA28-F9C1FDDF1176}">
      <dsp:nvSpPr>
        <dsp:cNvPr id="0" name=""/>
        <dsp:cNvSpPr/>
      </dsp:nvSpPr>
      <dsp:spPr>
        <a:xfrm>
          <a:off x="2944418" y="3140310"/>
          <a:ext cx="1095995" cy="1095995"/>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Silk</a:t>
          </a:r>
        </a:p>
      </dsp:txBody>
      <dsp:txXfrm>
        <a:off x="3104923" y="3300815"/>
        <a:ext cx="774985" cy="774985"/>
      </dsp:txXfrm>
    </dsp:sp>
    <dsp:sp modelId="{61F9C1AB-C67A-403F-93F1-0E5D49E0EE88}">
      <dsp:nvSpPr>
        <dsp:cNvPr id="0" name=""/>
        <dsp:cNvSpPr/>
      </dsp:nvSpPr>
      <dsp:spPr>
        <a:xfrm rot="6942857">
          <a:off x="2148702" y="2930061"/>
          <a:ext cx="547791" cy="35492"/>
        </a:xfrm>
        <a:custGeom>
          <a:avLst/>
          <a:gdLst/>
          <a:ahLst/>
          <a:cxnLst/>
          <a:rect l="0" t="0" r="0" b="0"/>
          <a:pathLst>
            <a:path>
              <a:moveTo>
                <a:pt x="0" y="17746"/>
              </a:moveTo>
              <a:lnTo>
                <a:pt x="547791"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408903" y="2934112"/>
        <a:ext cx="27389" cy="27389"/>
      </dsp:txXfrm>
    </dsp:sp>
    <dsp:sp modelId="{1FEA5ADC-04B9-4BD1-AA3C-0AAEF9D992A7}">
      <dsp:nvSpPr>
        <dsp:cNvPr id="0" name=""/>
        <dsp:cNvSpPr/>
      </dsp:nvSpPr>
      <dsp:spPr>
        <a:xfrm>
          <a:off x="1517994" y="3140310"/>
          <a:ext cx="1095995" cy="10959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Cotton</a:t>
          </a:r>
        </a:p>
      </dsp:txBody>
      <dsp:txXfrm>
        <a:off x="1678499" y="3300815"/>
        <a:ext cx="774985" cy="774985"/>
      </dsp:txXfrm>
    </dsp:sp>
    <dsp:sp modelId="{51A27155-1F98-489A-9C30-E016830DA686}">
      <dsp:nvSpPr>
        <dsp:cNvPr id="0" name=""/>
        <dsp:cNvSpPr/>
      </dsp:nvSpPr>
      <dsp:spPr>
        <a:xfrm rot="10028571">
          <a:off x="1704021" y="2372449"/>
          <a:ext cx="547791" cy="35492"/>
        </a:xfrm>
        <a:custGeom>
          <a:avLst/>
          <a:gdLst/>
          <a:ahLst/>
          <a:cxnLst/>
          <a:rect l="0" t="0" r="0" b="0"/>
          <a:pathLst>
            <a:path>
              <a:moveTo>
                <a:pt x="0" y="17746"/>
              </a:moveTo>
              <a:lnTo>
                <a:pt x="547791"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964222" y="2376501"/>
        <a:ext cx="27389" cy="27389"/>
      </dsp:txXfrm>
    </dsp:sp>
    <dsp:sp modelId="{7D23B569-8972-43E1-B7E8-A40315D616CA}">
      <dsp:nvSpPr>
        <dsp:cNvPr id="0" name=""/>
        <dsp:cNvSpPr/>
      </dsp:nvSpPr>
      <dsp:spPr>
        <a:xfrm>
          <a:off x="628633" y="2025086"/>
          <a:ext cx="1095995" cy="1095995"/>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Polyester</a:t>
          </a:r>
        </a:p>
      </dsp:txBody>
      <dsp:txXfrm>
        <a:off x="789138" y="2185591"/>
        <a:ext cx="774985" cy="774985"/>
      </dsp:txXfrm>
    </dsp:sp>
    <dsp:sp modelId="{3304D4E0-7DA6-486D-BE81-FF4F5C446C18}">
      <dsp:nvSpPr>
        <dsp:cNvPr id="0" name=""/>
        <dsp:cNvSpPr/>
      </dsp:nvSpPr>
      <dsp:spPr>
        <a:xfrm rot="13114286">
          <a:off x="1862726" y="1677119"/>
          <a:ext cx="547791" cy="35492"/>
        </a:xfrm>
        <a:custGeom>
          <a:avLst/>
          <a:gdLst/>
          <a:ahLst/>
          <a:cxnLst/>
          <a:rect l="0" t="0" r="0" b="0"/>
          <a:pathLst>
            <a:path>
              <a:moveTo>
                <a:pt x="0" y="17746"/>
              </a:moveTo>
              <a:lnTo>
                <a:pt x="547791"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122927" y="1681170"/>
        <a:ext cx="27389" cy="27389"/>
      </dsp:txXfrm>
    </dsp:sp>
    <dsp:sp modelId="{F295D6C2-1B0D-4189-9576-A2F9309415D3}">
      <dsp:nvSpPr>
        <dsp:cNvPr id="0" name=""/>
        <dsp:cNvSpPr/>
      </dsp:nvSpPr>
      <dsp:spPr>
        <a:xfrm>
          <a:off x="946042" y="634425"/>
          <a:ext cx="1095995" cy="1095995"/>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Chiffon</a:t>
          </a:r>
        </a:p>
      </dsp:txBody>
      <dsp:txXfrm>
        <a:off x="1106547" y="794930"/>
        <a:ext cx="774985" cy="774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AEC6B-8FED-4B0E-A955-F9685ED1993A}">
      <dsp:nvSpPr>
        <dsp:cNvPr id="0" name=""/>
        <dsp:cNvSpPr/>
      </dsp:nvSpPr>
      <dsp:spPr>
        <a:xfrm>
          <a:off x="1745597" y="1377626"/>
          <a:ext cx="1057130" cy="1057130"/>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rPr>
            <a:t>Colours, prints, patterns and decorations</a:t>
          </a:r>
        </a:p>
      </dsp:txBody>
      <dsp:txXfrm>
        <a:off x="1900410" y="1532439"/>
        <a:ext cx="747504" cy="747504"/>
      </dsp:txXfrm>
    </dsp:sp>
    <dsp:sp modelId="{353790CB-3F67-4684-935C-EA5B2B5966C6}">
      <dsp:nvSpPr>
        <dsp:cNvPr id="0" name=""/>
        <dsp:cNvSpPr/>
      </dsp:nvSpPr>
      <dsp:spPr>
        <a:xfrm rot="16200000">
          <a:off x="2115058" y="1197603"/>
          <a:ext cx="318209" cy="41835"/>
        </a:xfrm>
        <a:custGeom>
          <a:avLst/>
          <a:gdLst/>
          <a:ahLst/>
          <a:cxnLst/>
          <a:rect l="0" t="0" r="0" b="0"/>
          <a:pathLst>
            <a:path>
              <a:moveTo>
                <a:pt x="0" y="20917"/>
              </a:moveTo>
              <a:lnTo>
                <a:pt x="318209" y="20917"/>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2266207" y="1210566"/>
        <a:ext cx="15910" cy="15910"/>
      </dsp:txXfrm>
    </dsp:sp>
    <dsp:sp modelId="{9935126B-53A7-42D8-8FDE-523CD2BE763D}">
      <dsp:nvSpPr>
        <dsp:cNvPr id="0" name=""/>
        <dsp:cNvSpPr/>
      </dsp:nvSpPr>
      <dsp:spPr>
        <a:xfrm>
          <a:off x="1745597" y="2286"/>
          <a:ext cx="1057130" cy="1057130"/>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Prints: floral, checked, polka dot…</a:t>
          </a:r>
        </a:p>
      </dsp:txBody>
      <dsp:txXfrm>
        <a:off x="1900410" y="157099"/>
        <a:ext cx="747504" cy="747504"/>
      </dsp:txXfrm>
    </dsp:sp>
    <dsp:sp modelId="{6292AB37-91E4-4F6A-B825-3D3D1E984D76}">
      <dsp:nvSpPr>
        <dsp:cNvPr id="0" name=""/>
        <dsp:cNvSpPr/>
      </dsp:nvSpPr>
      <dsp:spPr>
        <a:xfrm rot="19800000">
          <a:off x="2710597" y="1541438"/>
          <a:ext cx="318209" cy="41835"/>
        </a:xfrm>
        <a:custGeom>
          <a:avLst/>
          <a:gdLst/>
          <a:ahLst/>
          <a:cxnLst/>
          <a:rect l="0" t="0" r="0" b="0"/>
          <a:pathLst>
            <a:path>
              <a:moveTo>
                <a:pt x="0" y="20917"/>
              </a:moveTo>
              <a:lnTo>
                <a:pt x="318209" y="20917"/>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2861747" y="1554401"/>
        <a:ext cx="15910" cy="15910"/>
      </dsp:txXfrm>
    </dsp:sp>
    <dsp:sp modelId="{948C6CFA-6038-4150-83E3-69DC6B2384B6}">
      <dsp:nvSpPr>
        <dsp:cNvPr id="0" name=""/>
        <dsp:cNvSpPr/>
      </dsp:nvSpPr>
      <dsp:spPr>
        <a:xfrm>
          <a:off x="2936676" y="689956"/>
          <a:ext cx="1057130" cy="1057130"/>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Natural colour</a:t>
          </a:r>
        </a:p>
      </dsp:txBody>
      <dsp:txXfrm>
        <a:off x="3091489" y="844769"/>
        <a:ext cx="747504" cy="747504"/>
      </dsp:txXfrm>
    </dsp:sp>
    <dsp:sp modelId="{C87D4DAB-8390-4C12-93B0-E86384F6EEBB}">
      <dsp:nvSpPr>
        <dsp:cNvPr id="0" name=""/>
        <dsp:cNvSpPr/>
      </dsp:nvSpPr>
      <dsp:spPr>
        <a:xfrm rot="1800000">
          <a:off x="2710597" y="2229108"/>
          <a:ext cx="318209" cy="41835"/>
        </a:xfrm>
        <a:custGeom>
          <a:avLst/>
          <a:gdLst/>
          <a:ahLst/>
          <a:cxnLst/>
          <a:rect l="0" t="0" r="0" b="0"/>
          <a:pathLst>
            <a:path>
              <a:moveTo>
                <a:pt x="0" y="20917"/>
              </a:moveTo>
              <a:lnTo>
                <a:pt x="318209" y="20917"/>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2861747" y="2242071"/>
        <a:ext cx="15910" cy="15910"/>
      </dsp:txXfrm>
    </dsp:sp>
    <dsp:sp modelId="{E0665818-6C86-4FC4-ABFC-5932AF136BAB}">
      <dsp:nvSpPr>
        <dsp:cNvPr id="0" name=""/>
        <dsp:cNvSpPr/>
      </dsp:nvSpPr>
      <dsp:spPr>
        <a:xfrm>
          <a:off x="2936676" y="2065296"/>
          <a:ext cx="1057130" cy="1057130"/>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Sequins</a:t>
          </a:r>
        </a:p>
      </dsp:txBody>
      <dsp:txXfrm>
        <a:off x="3091489" y="2220109"/>
        <a:ext cx="747504" cy="747504"/>
      </dsp:txXfrm>
    </dsp:sp>
    <dsp:sp modelId="{D6DFEEAA-03A2-4043-9BD7-7071556A707D}">
      <dsp:nvSpPr>
        <dsp:cNvPr id="0" name=""/>
        <dsp:cNvSpPr/>
      </dsp:nvSpPr>
      <dsp:spPr>
        <a:xfrm rot="5400000">
          <a:off x="2115058" y="2572943"/>
          <a:ext cx="318209" cy="41835"/>
        </a:xfrm>
        <a:custGeom>
          <a:avLst/>
          <a:gdLst/>
          <a:ahLst/>
          <a:cxnLst/>
          <a:rect l="0" t="0" r="0" b="0"/>
          <a:pathLst>
            <a:path>
              <a:moveTo>
                <a:pt x="0" y="20917"/>
              </a:moveTo>
              <a:lnTo>
                <a:pt x="318209" y="20917"/>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2266207" y="2585906"/>
        <a:ext cx="15910" cy="15910"/>
      </dsp:txXfrm>
    </dsp:sp>
    <dsp:sp modelId="{438FBA62-E906-4573-9FE9-2BB143D2ABAE}">
      <dsp:nvSpPr>
        <dsp:cNvPr id="0" name=""/>
        <dsp:cNvSpPr/>
      </dsp:nvSpPr>
      <dsp:spPr>
        <a:xfrm>
          <a:off x="1745597" y="2752965"/>
          <a:ext cx="1057130" cy="1057130"/>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Multi coloured</a:t>
          </a:r>
        </a:p>
      </dsp:txBody>
      <dsp:txXfrm>
        <a:off x="1900410" y="2907778"/>
        <a:ext cx="747504" cy="747504"/>
      </dsp:txXfrm>
    </dsp:sp>
    <dsp:sp modelId="{DBE8F578-D245-4334-B604-B6E4983B79CE}">
      <dsp:nvSpPr>
        <dsp:cNvPr id="0" name=""/>
        <dsp:cNvSpPr/>
      </dsp:nvSpPr>
      <dsp:spPr>
        <a:xfrm rot="9000000">
          <a:off x="1519518" y="2229108"/>
          <a:ext cx="318209" cy="41835"/>
        </a:xfrm>
        <a:custGeom>
          <a:avLst/>
          <a:gdLst/>
          <a:ahLst/>
          <a:cxnLst/>
          <a:rect l="0" t="0" r="0" b="0"/>
          <a:pathLst>
            <a:path>
              <a:moveTo>
                <a:pt x="0" y="20917"/>
              </a:moveTo>
              <a:lnTo>
                <a:pt x="318209" y="20917"/>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rot="10800000">
        <a:off x="1670668" y="2242071"/>
        <a:ext cx="15910" cy="15910"/>
      </dsp:txXfrm>
    </dsp:sp>
    <dsp:sp modelId="{D14187CA-A36F-457D-A54F-F5658EA64ED2}">
      <dsp:nvSpPr>
        <dsp:cNvPr id="0" name=""/>
        <dsp:cNvSpPr/>
      </dsp:nvSpPr>
      <dsp:spPr>
        <a:xfrm>
          <a:off x="554518" y="2065296"/>
          <a:ext cx="1057130" cy="1057130"/>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Lace</a:t>
          </a:r>
        </a:p>
      </dsp:txBody>
      <dsp:txXfrm>
        <a:off x="709331" y="2220109"/>
        <a:ext cx="747504" cy="747504"/>
      </dsp:txXfrm>
    </dsp:sp>
    <dsp:sp modelId="{8AEE123B-AF54-458A-8A8D-415533882311}">
      <dsp:nvSpPr>
        <dsp:cNvPr id="0" name=""/>
        <dsp:cNvSpPr/>
      </dsp:nvSpPr>
      <dsp:spPr>
        <a:xfrm rot="12600000">
          <a:off x="1519518" y="1541438"/>
          <a:ext cx="318209" cy="41835"/>
        </a:xfrm>
        <a:custGeom>
          <a:avLst/>
          <a:gdLst/>
          <a:ahLst/>
          <a:cxnLst/>
          <a:rect l="0" t="0" r="0" b="0"/>
          <a:pathLst>
            <a:path>
              <a:moveTo>
                <a:pt x="0" y="20917"/>
              </a:moveTo>
              <a:lnTo>
                <a:pt x="318209" y="20917"/>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rot="10800000">
        <a:off x="1670668" y="1554401"/>
        <a:ext cx="15910" cy="15910"/>
      </dsp:txXfrm>
    </dsp:sp>
    <dsp:sp modelId="{E14BB39F-9232-4413-9D0B-635A6E4B0318}">
      <dsp:nvSpPr>
        <dsp:cNvPr id="0" name=""/>
        <dsp:cNvSpPr/>
      </dsp:nvSpPr>
      <dsp:spPr>
        <a:xfrm>
          <a:off x="554518" y="689956"/>
          <a:ext cx="1057130" cy="1057130"/>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Dyed</a:t>
          </a:r>
        </a:p>
      </dsp:txBody>
      <dsp:txXfrm>
        <a:off x="709331" y="844769"/>
        <a:ext cx="747504" cy="7475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8A010-2781-4591-9CA5-21F18340E61A}">
      <dsp:nvSpPr>
        <dsp:cNvPr id="0" name=""/>
        <dsp:cNvSpPr/>
      </dsp:nvSpPr>
      <dsp:spPr>
        <a:xfrm>
          <a:off x="2649771" y="1461943"/>
          <a:ext cx="1110135" cy="1110135"/>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Footwear</a:t>
          </a:r>
        </a:p>
      </dsp:txBody>
      <dsp:txXfrm>
        <a:off x="2812347" y="1624519"/>
        <a:ext cx="784983" cy="784983"/>
      </dsp:txXfrm>
    </dsp:sp>
    <dsp:sp modelId="{39483BB4-3E78-459F-88A6-A65A61C7AFD2}">
      <dsp:nvSpPr>
        <dsp:cNvPr id="0" name=""/>
        <dsp:cNvSpPr/>
      </dsp:nvSpPr>
      <dsp:spPr>
        <a:xfrm rot="16200000">
          <a:off x="3037123" y="1278640"/>
          <a:ext cx="335430" cy="31175"/>
        </a:xfrm>
        <a:custGeom>
          <a:avLst/>
          <a:gdLst/>
          <a:ahLst/>
          <a:cxnLst/>
          <a:rect l="0" t="0" r="0" b="0"/>
          <a:pathLst>
            <a:path>
              <a:moveTo>
                <a:pt x="0" y="15587"/>
              </a:moveTo>
              <a:lnTo>
                <a:pt x="335430" y="155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solidFill>
              <a:schemeClr val="tx1"/>
            </a:solidFill>
          </a:endParaRPr>
        </a:p>
      </dsp:txBody>
      <dsp:txXfrm>
        <a:off x="3196453" y="1285842"/>
        <a:ext cx="16771" cy="16771"/>
      </dsp:txXfrm>
    </dsp:sp>
    <dsp:sp modelId="{B66D0EBA-908D-40C1-82E0-5FE6953DFF52}">
      <dsp:nvSpPr>
        <dsp:cNvPr id="0" name=""/>
        <dsp:cNvSpPr/>
      </dsp:nvSpPr>
      <dsp:spPr>
        <a:xfrm>
          <a:off x="2649771" y="16377"/>
          <a:ext cx="1110135" cy="1110135"/>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Sandals</a:t>
          </a:r>
        </a:p>
      </dsp:txBody>
      <dsp:txXfrm>
        <a:off x="2812347" y="178953"/>
        <a:ext cx="784983" cy="784983"/>
      </dsp:txXfrm>
    </dsp:sp>
    <dsp:sp modelId="{B9524F49-98A1-407D-BE87-743AD5215CF2}">
      <dsp:nvSpPr>
        <dsp:cNvPr id="0" name=""/>
        <dsp:cNvSpPr/>
      </dsp:nvSpPr>
      <dsp:spPr>
        <a:xfrm rot="19800000">
          <a:off x="3663072" y="1640032"/>
          <a:ext cx="335430" cy="31175"/>
        </a:xfrm>
        <a:custGeom>
          <a:avLst/>
          <a:gdLst/>
          <a:ahLst/>
          <a:cxnLst/>
          <a:rect l="0" t="0" r="0" b="0"/>
          <a:pathLst>
            <a:path>
              <a:moveTo>
                <a:pt x="0" y="15587"/>
              </a:moveTo>
              <a:lnTo>
                <a:pt x="335430" y="155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solidFill>
              <a:schemeClr val="tx1"/>
            </a:solidFill>
          </a:endParaRPr>
        </a:p>
      </dsp:txBody>
      <dsp:txXfrm>
        <a:off x="3822401" y="1647234"/>
        <a:ext cx="16771" cy="16771"/>
      </dsp:txXfrm>
    </dsp:sp>
    <dsp:sp modelId="{FDA78D55-C7CF-4CEA-B65D-9D132ABDB532}">
      <dsp:nvSpPr>
        <dsp:cNvPr id="0" name=""/>
        <dsp:cNvSpPr/>
      </dsp:nvSpPr>
      <dsp:spPr>
        <a:xfrm>
          <a:off x="3901668" y="739160"/>
          <a:ext cx="1110135" cy="1110135"/>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Boots</a:t>
          </a:r>
        </a:p>
      </dsp:txBody>
      <dsp:txXfrm>
        <a:off x="4064244" y="901736"/>
        <a:ext cx="784983" cy="784983"/>
      </dsp:txXfrm>
    </dsp:sp>
    <dsp:sp modelId="{69A49B15-D4C0-41AD-AE4B-7B2857297868}">
      <dsp:nvSpPr>
        <dsp:cNvPr id="0" name=""/>
        <dsp:cNvSpPr/>
      </dsp:nvSpPr>
      <dsp:spPr>
        <a:xfrm rot="1800000">
          <a:off x="3663072" y="2362815"/>
          <a:ext cx="335430" cy="31175"/>
        </a:xfrm>
        <a:custGeom>
          <a:avLst/>
          <a:gdLst/>
          <a:ahLst/>
          <a:cxnLst/>
          <a:rect l="0" t="0" r="0" b="0"/>
          <a:pathLst>
            <a:path>
              <a:moveTo>
                <a:pt x="0" y="15587"/>
              </a:moveTo>
              <a:lnTo>
                <a:pt x="335430" y="155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solidFill>
              <a:schemeClr val="tx1"/>
            </a:solidFill>
          </a:endParaRPr>
        </a:p>
      </dsp:txBody>
      <dsp:txXfrm>
        <a:off x="3822401" y="2370017"/>
        <a:ext cx="16771" cy="16771"/>
      </dsp:txXfrm>
    </dsp:sp>
    <dsp:sp modelId="{BDBE4C51-C62E-4232-89A2-901B7978E670}">
      <dsp:nvSpPr>
        <dsp:cNvPr id="0" name=""/>
        <dsp:cNvSpPr/>
      </dsp:nvSpPr>
      <dsp:spPr>
        <a:xfrm>
          <a:off x="3901668" y="2184726"/>
          <a:ext cx="1110135" cy="1110135"/>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Buckles, laces, straps, ribbons, Velcro, stitching</a:t>
          </a:r>
        </a:p>
      </dsp:txBody>
      <dsp:txXfrm>
        <a:off x="4064244" y="2347302"/>
        <a:ext cx="784983" cy="784983"/>
      </dsp:txXfrm>
    </dsp:sp>
    <dsp:sp modelId="{FD234E98-1190-4F63-A2E5-8E6EA3EAC249}">
      <dsp:nvSpPr>
        <dsp:cNvPr id="0" name=""/>
        <dsp:cNvSpPr/>
      </dsp:nvSpPr>
      <dsp:spPr>
        <a:xfrm rot="5400000">
          <a:off x="3037123" y="2724206"/>
          <a:ext cx="335430" cy="31175"/>
        </a:xfrm>
        <a:custGeom>
          <a:avLst/>
          <a:gdLst/>
          <a:ahLst/>
          <a:cxnLst/>
          <a:rect l="0" t="0" r="0" b="0"/>
          <a:pathLst>
            <a:path>
              <a:moveTo>
                <a:pt x="0" y="15587"/>
              </a:moveTo>
              <a:lnTo>
                <a:pt x="335430" y="155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solidFill>
              <a:schemeClr val="tx1"/>
            </a:solidFill>
          </a:endParaRPr>
        </a:p>
      </dsp:txBody>
      <dsp:txXfrm>
        <a:off x="3196453" y="2731408"/>
        <a:ext cx="16771" cy="16771"/>
      </dsp:txXfrm>
    </dsp:sp>
    <dsp:sp modelId="{83D90B91-F9C3-4A79-B9B5-F08CC2907964}">
      <dsp:nvSpPr>
        <dsp:cNvPr id="0" name=""/>
        <dsp:cNvSpPr/>
      </dsp:nvSpPr>
      <dsp:spPr>
        <a:xfrm>
          <a:off x="2649771" y="2907509"/>
          <a:ext cx="1110135" cy="1110135"/>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Slippers</a:t>
          </a:r>
        </a:p>
      </dsp:txBody>
      <dsp:txXfrm>
        <a:off x="2812347" y="3070085"/>
        <a:ext cx="784983" cy="784983"/>
      </dsp:txXfrm>
    </dsp:sp>
    <dsp:sp modelId="{C2494DDC-0A37-4251-8DBD-3853B298B785}">
      <dsp:nvSpPr>
        <dsp:cNvPr id="0" name=""/>
        <dsp:cNvSpPr/>
      </dsp:nvSpPr>
      <dsp:spPr>
        <a:xfrm rot="9000000">
          <a:off x="2411175" y="2362815"/>
          <a:ext cx="335430" cy="31175"/>
        </a:xfrm>
        <a:custGeom>
          <a:avLst/>
          <a:gdLst/>
          <a:ahLst/>
          <a:cxnLst/>
          <a:rect l="0" t="0" r="0" b="0"/>
          <a:pathLst>
            <a:path>
              <a:moveTo>
                <a:pt x="0" y="15587"/>
              </a:moveTo>
              <a:lnTo>
                <a:pt x="335430" y="155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solidFill>
              <a:schemeClr val="tx1"/>
            </a:solidFill>
          </a:endParaRPr>
        </a:p>
      </dsp:txBody>
      <dsp:txXfrm rot="10800000">
        <a:off x="2570504" y="2370017"/>
        <a:ext cx="16771" cy="16771"/>
      </dsp:txXfrm>
    </dsp:sp>
    <dsp:sp modelId="{F0BFEC8A-860C-49C9-A690-421B6686FDED}">
      <dsp:nvSpPr>
        <dsp:cNvPr id="0" name=""/>
        <dsp:cNvSpPr/>
      </dsp:nvSpPr>
      <dsp:spPr>
        <a:xfrm>
          <a:off x="1397874" y="2184726"/>
          <a:ext cx="1110135" cy="1110135"/>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Brogues </a:t>
          </a:r>
        </a:p>
      </dsp:txBody>
      <dsp:txXfrm>
        <a:off x="1560450" y="2347302"/>
        <a:ext cx="784983" cy="784983"/>
      </dsp:txXfrm>
    </dsp:sp>
    <dsp:sp modelId="{7F2DC8DF-82B7-4BFD-999D-C772ADBE04D7}">
      <dsp:nvSpPr>
        <dsp:cNvPr id="0" name=""/>
        <dsp:cNvSpPr/>
      </dsp:nvSpPr>
      <dsp:spPr>
        <a:xfrm rot="12600000">
          <a:off x="2411175" y="1640032"/>
          <a:ext cx="335430" cy="31175"/>
        </a:xfrm>
        <a:custGeom>
          <a:avLst/>
          <a:gdLst/>
          <a:ahLst/>
          <a:cxnLst/>
          <a:rect l="0" t="0" r="0" b="0"/>
          <a:pathLst>
            <a:path>
              <a:moveTo>
                <a:pt x="0" y="15587"/>
              </a:moveTo>
              <a:lnTo>
                <a:pt x="335430" y="155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solidFill>
              <a:schemeClr val="tx1"/>
            </a:solidFill>
          </a:endParaRPr>
        </a:p>
      </dsp:txBody>
      <dsp:txXfrm rot="10800000">
        <a:off x="2570504" y="1647234"/>
        <a:ext cx="16771" cy="16771"/>
      </dsp:txXfrm>
    </dsp:sp>
    <dsp:sp modelId="{DCAA0B0B-6705-4A69-A31E-2E05647BDC32}">
      <dsp:nvSpPr>
        <dsp:cNvPr id="0" name=""/>
        <dsp:cNvSpPr/>
      </dsp:nvSpPr>
      <dsp:spPr>
        <a:xfrm>
          <a:off x="1397874" y="739160"/>
          <a:ext cx="1110135" cy="1110135"/>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High heeled stiletto</a:t>
          </a:r>
        </a:p>
      </dsp:txBody>
      <dsp:txXfrm>
        <a:off x="1560450" y="901736"/>
        <a:ext cx="784983" cy="78498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1BF10-1484-4272-9FAE-43C139CE0D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D264DEA-1718-472F-82C8-122D7A1C3F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A05EDD2-4C36-4397-8BBE-529F20347B98}"/>
              </a:ext>
            </a:extLst>
          </p:cNvPr>
          <p:cNvSpPr>
            <a:spLocks noGrp="1"/>
          </p:cNvSpPr>
          <p:nvPr>
            <p:ph type="dt" sz="half" idx="10"/>
          </p:nvPr>
        </p:nvSpPr>
        <p:spPr/>
        <p:txBody>
          <a:bodyPr/>
          <a:lstStyle/>
          <a:p>
            <a:fld id="{78A4E483-3177-493D-8646-D41BE8A61454}" type="datetimeFigureOut">
              <a:rPr lang="en-GB" smtClean="0"/>
              <a:t>15/02/2022</a:t>
            </a:fld>
            <a:endParaRPr lang="en-GB"/>
          </a:p>
        </p:txBody>
      </p:sp>
      <p:sp>
        <p:nvSpPr>
          <p:cNvPr id="5" name="Footer Placeholder 4">
            <a:extLst>
              <a:ext uri="{FF2B5EF4-FFF2-40B4-BE49-F238E27FC236}">
                <a16:creationId xmlns:a16="http://schemas.microsoft.com/office/drawing/2014/main" id="{815562D8-275C-4AB4-A792-0EE69DFC52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D98433-6984-4E74-8A17-7F3F2884EF7A}"/>
              </a:ext>
            </a:extLst>
          </p:cNvPr>
          <p:cNvSpPr>
            <a:spLocks noGrp="1"/>
          </p:cNvSpPr>
          <p:nvPr>
            <p:ph type="sldNum" sz="quarter" idx="12"/>
          </p:nvPr>
        </p:nvSpPr>
        <p:spPr/>
        <p:txBody>
          <a:bodyPr/>
          <a:lstStyle/>
          <a:p>
            <a:fld id="{5CE01460-2AB1-43E2-B78B-260A4BE3BDC4}" type="slidenum">
              <a:rPr lang="en-GB" smtClean="0"/>
              <a:t>‹#›</a:t>
            </a:fld>
            <a:endParaRPr lang="en-GB"/>
          </a:p>
        </p:txBody>
      </p:sp>
    </p:spTree>
    <p:extLst>
      <p:ext uri="{BB962C8B-B14F-4D97-AF65-F5344CB8AC3E}">
        <p14:creationId xmlns:p14="http://schemas.microsoft.com/office/powerpoint/2010/main" val="714741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70FAE-509C-47C6-9590-AE85269068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2A4BAF-2DB0-47C1-A802-9D4BB52AEA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971B17-727B-4372-9E5A-2D9E6335EC8B}"/>
              </a:ext>
            </a:extLst>
          </p:cNvPr>
          <p:cNvSpPr>
            <a:spLocks noGrp="1"/>
          </p:cNvSpPr>
          <p:nvPr>
            <p:ph type="dt" sz="half" idx="10"/>
          </p:nvPr>
        </p:nvSpPr>
        <p:spPr/>
        <p:txBody>
          <a:bodyPr/>
          <a:lstStyle/>
          <a:p>
            <a:fld id="{78A4E483-3177-493D-8646-D41BE8A61454}" type="datetimeFigureOut">
              <a:rPr lang="en-GB" smtClean="0"/>
              <a:t>15/02/2022</a:t>
            </a:fld>
            <a:endParaRPr lang="en-GB"/>
          </a:p>
        </p:txBody>
      </p:sp>
      <p:sp>
        <p:nvSpPr>
          <p:cNvPr id="5" name="Footer Placeholder 4">
            <a:extLst>
              <a:ext uri="{FF2B5EF4-FFF2-40B4-BE49-F238E27FC236}">
                <a16:creationId xmlns:a16="http://schemas.microsoft.com/office/drawing/2014/main" id="{3EBA74D2-B88E-45FB-BF16-D48B58203F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E009AC-65EF-43F9-9564-538DAE1B2CA8}"/>
              </a:ext>
            </a:extLst>
          </p:cNvPr>
          <p:cNvSpPr>
            <a:spLocks noGrp="1"/>
          </p:cNvSpPr>
          <p:nvPr>
            <p:ph type="sldNum" sz="quarter" idx="12"/>
          </p:nvPr>
        </p:nvSpPr>
        <p:spPr/>
        <p:txBody>
          <a:bodyPr/>
          <a:lstStyle/>
          <a:p>
            <a:fld id="{5CE01460-2AB1-43E2-B78B-260A4BE3BDC4}" type="slidenum">
              <a:rPr lang="en-GB" smtClean="0"/>
              <a:t>‹#›</a:t>
            </a:fld>
            <a:endParaRPr lang="en-GB"/>
          </a:p>
        </p:txBody>
      </p:sp>
    </p:spTree>
    <p:extLst>
      <p:ext uri="{BB962C8B-B14F-4D97-AF65-F5344CB8AC3E}">
        <p14:creationId xmlns:p14="http://schemas.microsoft.com/office/powerpoint/2010/main" val="810598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81710F-824D-430D-B808-83719AE728C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E9E4CD-926F-4C4B-9BFA-E1ABB0D64A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6BBDFF-E48D-46E0-ADFB-4FAC1459B644}"/>
              </a:ext>
            </a:extLst>
          </p:cNvPr>
          <p:cNvSpPr>
            <a:spLocks noGrp="1"/>
          </p:cNvSpPr>
          <p:nvPr>
            <p:ph type="dt" sz="half" idx="10"/>
          </p:nvPr>
        </p:nvSpPr>
        <p:spPr/>
        <p:txBody>
          <a:bodyPr/>
          <a:lstStyle/>
          <a:p>
            <a:fld id="{78A4E483-3177-493D-8646-D41BE8A61454}" type="datetimeFigureOut">
              <a:rPr lang="en-GB" smtClean="0"/>
              <a:t>15/02/2022</a:t>
            </a:fld>
            <a:endParaRPr lang="en-GB"/>
          </a:p>
        </p:txBody>
      </p:sp>
      <p:sp>
        <p:nvSpPr>
          <p:cNvPr id="5" name="Footer Placeholder 4">
            <a:extLst>
              <a:ext uri="{FF2B5EF4-FFF2-40B4-BE49-F238E27FC236}">
                <a16:creationId xmlns:a16="http://schemas.microsoft.com/office/drawing/2014/main" id="{5232461D-209C-4C1F-98E6-3561D8848C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11D656-F37E-4C00-81F2-E561A34CB824}"/>
              </a:ext>
            </a:extLst>
          </p:cNvPr>
          <p:cNvSpPr>
            <a:spLocks noGrp="1"/>
          </p:cNvSpPr>
          <p:nvPr>
            <p:ph type="sldNum" sz="quarter" idx="12"/>
          </p:nvPr>
        </p:nvSpPr>
        <p:spPr/>
        <p:txBody>
          <a:bodyPr/>
          <a:lstStyle/>
          <a:p>
            <a:fld id="{5CE01460-2AB1-43E2-B78B-260A4BE3BDC4}" type="slidenum">
              <a:rPr lang="en-GB" smtClean="0"/>
              <a:t>‹#›</a:t>
            </a:fld>
            <a:endParaRPr lang="en-GB"/>
          </a:p>
        </p:txBody>
      </p:sp>
    </p:spTree>
    <p:extLst>
      <p:ext uri="{BB962C8B-B14F-4D97-AF65-F5344CB8AC3E}">
        <p14:creationId xmlns:p14="http://schemas.microsoft.com/office/powerpoint/2010/main" val="1169136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2033B-7F78-47EF-B0CE-21817845F4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4087AB-BD1B-423F-8DDB-EF64989CBA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A7819E-5AD1-4F51-A915-2B875EBA3A19}"/>
              </a:ext>
            </a:extLst>
          </p:cNvPr>
          <p:cNvSpPr>
            <a:spLocks noGrp="1"/>
          </p:cNvSpPr>
          <p:nvPr>
            <p:ph type="dt" sz="half" idx="10"/>
          </p:nvPr>
        </p:nvSpPr>
        <p:spPr/>
        <p:txBody>
          <a:bodyPr/>
          <a:lstStyle/>
          <a:p>
            <a:fld id="{78A4E483-3177-493D-8646-D41BE8A61454}" type="datetimeFigureOut">
              <a:rPr lang="en-GB" smtClean="0"/>
              <a:t>15/02/2022</a:t>
            </a:fld>
            <a:endParaRPr lang="en-GB"/>
          </a:p>
        </p:txBody>
      </p:sp>
      <p:sp>
        <p:nvSpPr>
          <p:cNvPr id="5" name="Footer Placeholder 4">
            <a:extLst>
              <a:ext uri="{FF2B5EF4-FFF2-40B4-BE49-F238E27FC236}">
                <a16:creationId xmlns:a16="http://schemas.microsoft.com/office/drawing/2014/main" id="{CF51EFEE-33CF-4535-A331-60B4E60D38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7D2C9B-8C89-42CF-B38F-FBE03C4D9613}"/>
              </a:ext>
            </a:extLst>
          </p:cNvPr>
          <p:cNvSpPr>
            <a:spLocks noGrp="1"/>
          </p:cNvSpPr>
          <p:nvPr>
            <p:ph type="sldNum" sz="quarter" idx="12"/>
          </p:nvPr>
        </p:nvSpPr>
        <p:spPr/>
        <p:txBody>
          <a:bodyPr/>
          <a:lstStyle/>
          <a:p>
            <a:fld id="{5CE01460-2AB1-43E2-B78B-260A4BE3BDC4}" type="slidenum">
              <a:rPr lang="en-GB" smtClean="0"/>
              <a:t>‹#›</a:t>
            </a:fld>
            <a:endParaRPr lang="en-GB"/>
          </a:p>
        </p:txBody>
      </p:sp>
    </p:spTree>
    <p:extLst>
      <p:ext uri="{BB962C8B-B14F-4D97-AF65-F5344CB8AC3E}">
        <p14:creationId xmlns:p14="http://schemas.microsoft.com/office/powerpoint/2010/main" val="3354357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2BBD2-029A-40BF-9457-9819C3BFA3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B26ED21-6269-4CE3-B2A8-9843205577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838CCC-E334-4059-AA3D-402115FBA3DB}"/>
              </a:ext>
            </a:extLst>
          </p:cNvPr>
          <p:cNvSpPr>
            <a:spLocks noGrp="1"/>
          </p:cNvSpPr>
          <p:nvPr>
            <p:ph type="dt" sz="half" idx="10"/>
          </p:nvPr>
        </p:nvSpPr>
        <p:spPr/>
        <p:txBody>
          <a:bodyPr/>
          <a:lstStyle/>
          <a:p>
            <a:fld id="{78A4E483-3177-493D-8646-D41BE8A61454}" type="datetimeFigureOut">
              <a:rPr lang="en-GB" smtClean="0"/>
              <a:t>15/02/2022</a:t>
            </a:fld>
            <a:endParaRPr lang="en-GB"/>
          </a:p>
        </p:txBody>
      </p:sp>
      <p:sp>
        <p:nvSpPr>
          <p:cNvPr id="5" name="Footer Placeholder 4">
            <a:extLst>
              <a:ext uri="{FF2B5EF4-FFF2-40B4-BE49-F238E27FC236}">
                <a16:creationId xmlns:a16="http://schemas.microsoft.com/office/drawing/2014/main" id="{3AB667DE-1746-4DAD-ACF0-EF78E2F404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FAA43A-AF2E-490F-B975-4FDE411A218C}"/>
              </a:ext>
            </a:extLst>
          </p:cNvPr>
          <p:cNvSpPr>
            <a:spLocks noGrp="1"/>
          </p:cNvSpPr>
          <p:nvPr>
            <p:ph type="sldNum" sz="quarter" idx="12"/>
          </p:nvPr>
        </p:nvSpPr>
        <p:spPr/>
        <p:txBody>
          <a:bodyPr/>
          <a:lstStyle/>
          <a:p>
            <a:fld id="{5CE01460-2AB1-43E2-B78B-260A4BE3BDC4}" type="slidenum">
              <a:rPr lang="en-GB" smtClean="0"/>
              <a:t>‹#›</a:t>
            </a:fld>
            <a:endParaRPr lang="en-GB"/>
          </a:p>
        </p:txBody>
      </p:sp>
    </p:spTree>
    <p:extLst>
      <p:ext uri="{BB962C8B-B14F-4D97-AF65-F5344CB8AC3E}">
        <p14:creationId xmlns:p14="http://schemas.microsoft.com/office/powerpoint/2010/main" val="1412816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AA34E-6010-4606-94B6-A6EE0FDF28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10765D-A769-4D1F-8EF4-EC0F9B7B2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0CB9EF3-1F0C-4058-9425-0426B4806C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FBD7DAF-F4C8-4C25-A9B0-1D954032105B}"/>
              </a:ext>
            </a:extLst>
          </p:cNvPr>
          <p:cNvSpPr>
            <a:spLocks noGrp="1"/>
          </p:cNvSpPr>
          <p:nvPr>
            <p:ph type="dt" sz="half" idx="10"/>
          </p:nvPr>
        </p:nvSpPr>
        <p:spPr/>
        <p:txBody>
          <a:bodyPr/>
          <a:lstStyle/>
          <a:p>
            <a:fld id="{78A4E483-3177-493D-8646-D41BE8A61454}" type="datetimeFigureOut">
              <a:rPr lang="en-GB" smtClean="0"/>
              <a:t>15/02/2022</a:t>
            </a:fld>
            <a:endParaRPr lang="en-GB"/>
          </a:p>
        </p:txBody>
      </p:sp>
      <p:sp>
        <p:nvSpPr>
          <p:cNvPr id="6" name="Footer Placeholder 5">
            <a:extLst>
              <a:ext uri="{FF2B5EF4-FFF2-40B4-BE49-F238E27FC236}">
                <a16:creationId xmlns:a16="http://schemas.microsoft.com/office/drawing/2014/main" id="{19D719B0-8360-4924-AEBC-C80A6244D1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1B1C5B-521E-4B0F-B874-448D71680E2C}"/>
              </a:ext>
            </a:extLst>
          </p:cNvPr>
          <p:cNvSpPr>
            <a:spLocks noGrp="1"/>
          </p:cNvSpPr>
          <p:nvPr>
            <p:ph type="sldNum" sz="quarter" idx="12"/>
          </p:nvPr>
        </p:nvSpPr>
        <p:spPr/>
        <p:txBody>
          <a:bodyPr/>
          <a:lstStyle/>
          <a:p>
            <a:fld id="{5CE01460-2AB1-43E2-B78B-260A4BE3BDC4}" type="slidenum">
              <a:rPr lang="en-GB" smtClean="0"/>
              <a:t>‹#›</a:t>
            </a:fld>
            <a:endParaRPr lang="en-GB"/>
          </a:p>
        </p:txBody>
      </p:sp>
    </p:spTree>
    <p:extLst>
      <p:ext uri="{BB962C8B-B14F-4D97-AF65-F5344CB8AC3E}">
        <p14:creationId xmlns:p14="http://schemas.microsoft.com/office/powerpoint/2010/main" val="1678455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496-272C-4599-A41C-F8FB2EACB03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5D5262-CEDF-4BFA-8C7E-91E0E38E0C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EC9C7A-A899-4AC4-BA08-BC401D3220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3D94E18-E64D-4182-B2CF-770717EAA3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713440-5A24-42C0-B6F3-7DC14C770F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97521D2-5116-4A65-B062-248CC97E92D2}"/>
              </a:ext>
            </a:extLst>
          </p:cNvPr>
          <p:cNvSpPr>
            <a:spLocks noGrp="1"/>
          </p:cNvSpPr>
          <p:nvPr>
            <p:ph type="dt" sz="half" idx="10"/>
          </p:nvPr>
        </p:nvSpPr>
        <p:spPr/>
        <p:txBody>
          <a:bodyPr/>
          <a:lstStyle/>
          <a:p>
            <a:fld id="{78A4E483-3177-493D-8646-D41BE8A61454}" type="datetimeFigureOut">
              <a:rPr lang="en-GB" smtClean="0"/>
              <a:t>15/02/2022</a:t>
            </a:fld>
            <a:endParaRPr lang="en-GB"/>
          </a:p>
        </p:txBody>
      </p:sp>
      <p:sp>
        <p:nvSpPr>
          <p:cNvPr id="8" name="Footer Placeholder 7">
            <a:extLst>
              <a:ext uri="{FF2B5EF4-FFF2-40B4-BE49-F238E27FC236}">
                <a16:creationId xmlns:a16="http://schemas.microsoft.com/office/drawing/2014/main" id="{F8DDA4CF-BBB8-4652-94B9-C2B6DE39E06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7CBAC43-F2EB-4504-AEAF-0666B2D56717}"/>
              </a:ext>
            </a:extLst>
          </p:cNvPr>
          <p:cNvSpPr>
            <a:spLocks noGrp="1"/>
          </p:cNvSpPr>
          <p:nvPr>
            <p:ph type="sldNum" sz="quarter" idx="12"/>
          </p:nvPr>
        </p:nvSpPr>
        <p:spPr/>
        <p:txBody>
          <a:bodyPr/>
          <a:lstStyle/>
          <a:p>
            <a:fld id="{5CE01460-2AB1-43E2-B78B-260A4BE3BDC4}" type="slidenum">
              <a:rPr lang="en-GB" smtClean="0"/>
              <a:t>‹#›</a:t>
            </a:fld>
            <a:endParaRPr lang="en-GB"/>
          </a:p>
        </p:txBody>
      </p:sp>
    </p:spTree>
    <p:extLst>
      <p:ext uri="{BB962C8B-B14F-4D97-AF65-F5344CB8AC3E}">
        <p14:creationId xmlns:p14="http://schemas.microsoft.com/office/powerpoint/2010/main" val="815810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73497-1C37-467F-A2E3-111B9EB9E6D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0D4D92D-1EE6-4BAF-B0A7-BDF94F44B105}"/>
              </a:ext>
            </a:extLst>
          </p:cNvPr>
          <p:cNvSpPr>
            <a:spLocks noGrp="1"/>
          </p:cNvSpPr>
          <p:nvPr>
            <p:ph type="dt" sz="half" idx="10"/>
          </p:nvPr>
        </p:nvSpPr>
        <p:spPr/>
        <p:txBody>
          <a:bodyPr/>
          <a:lstStyle/>
          <a:p>
            <a:fld id="{78A4E483-3177-493D-8646-D41BE8A61454}" type="datetimeFigureOut">
              <a:rPr lang="en-GB" smtClean="0"/>
              <a:t>15/02/2022</a:t>
            </a:fld>
            <a:endParaRPr lang="en-GB"/>
          </a:p>
        </p:txBody>
      </p:sp>
      <p:sp>
        <p:nvSpPr>
          <p:cNvPr id="4" name="Footer Placeholder 3">
            <a:extLst>
              <a:ext uri="{FF2B5EF4-FFF2-40B4-BE49-F238E27FC236}">
                <a16:creationId xmlns:a16="http://schemas.microsoft.com/office/drawing/2014/main" id="{4173BFC8-52C2-41DD-B06D-0108806C419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2D6FEFA-846F-46B5-9823-C05B9786B204}"/>
              </a:ext>
            </a:extLst>
          </p:cNvPr>
          <p:cNvSpPr>
            <a:spLocks noGrp="1"/>
          </p:cNvSpPr>
          <p:nvPr>
            <p:ph type="sldNum" sz="quarter" idx="12"/>
          </p:nvPr>
        </p:nvSpPr>
        <p:spPr/>
        <p:txBody>
          <a:bodyPr/>
          <a:lstStyle/>
          <a:p>
            <a:fld id="{5CE01460-2AB1-43E2-B78B-260A4BE3BDC4}" type="slidenum">
              <a:rPr lang="en-GB" smtClean="0"/>
              <a:t>‹#›</a:t>
            </a:fld>
            <a:endParaRPr lang="en-GB"/>
          </a:p>
        </p:txBody>
      </p:sp>
    </p:spTree>
    <p:extLst>
      <p:ext uri="{BB962C8B-B14F-4D97-AF65-F5344CB8AC3E}">
        <p14:creationId xmlns:p14="http://schemas.microsoft.com/office/powerpoint/2010/main" val="139606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2160E6-59F7-4434-8C8B-3D849BECEC29}"/>
              </a:ext>
            </a:extLst>
          </p:cNvPr>
          <p:cNvSpPr>
            <a:spLocks noGrp="1"/>
          </p:cNvSpPr>
          <p:nvPr>
            <p:ph type="dt" sz="half" idx="10"/>
          </p:nvPr>
        </p:nvSpPr>
        <p:spPr/>
        <p:txBody>
          <a:bodyPr/>
          <a:lstStyle/>
          <a:p>
            <a:fld id="{78A4E483-3177-493D-8646-D41BE8A61454}" type="datetimeFigureOut">
              <a:rPr lang="en-GB" smtClean="0"/>
              <a:t>15/02/2022</a:t>
            </a:fld>
            <a:endParaRPr lang="en-GB"/>
          </a:p>
        </p:txBody>
      </p:sp>
      <p:sp>
        <p:nvSpPr>
          <p:cNvPr id="3" name="Footer Placeholder 2">
            <a:extLst>
              <a:ext uri="{FF2B5EF4-FFF2-40B4-BE49-F238E27FC236}">
                <a16:creationId xmlns:a16="http://schemas.microsoft.com/office/drawing/2014/main" id="{5348A2CF-15FC-40F3-A177-3FF4C2D7635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83A0DC7-1681-4BCD-87AC-1A22502435B9}"/>
              </a:ext>
            </a:extLst>
          </p:cNvPr>
          <p:cNvSpPr>
            <a:spLocks noGrp="1"/>
          </p:cNvSpPr>
          <p:nvPr>
            <p:ph type="sldNum" sz="quarter" idx="12"/>
          </p:nvPr>
        </p:nvSpPr>
        <p:spPr/>
        <p:txBody>
          <a:bodyPr/>
          <a:lstStyle/>
          <a:p>
            <a:fld id="{5CE01460-2AB1-43E2-B78B-260A4BE3BDC4}" type="slidenum">
              <a:rPr lang="en-GB" smtClean="0"/>
              <a:t>‹#›</a:t>
            </a:fld>
            <a:endParaRPr lang="en-GB"/>
          </a:p>
        </p:txBody>
      </p:sp>
    </p:spTree>
    <p:extLst>
      <p:ext uri="{BB962C8B-B14F-4D97-AF65-F5344CB8AC3E}">
        <p14:creationId xmlns:p14="http://schemas.microsoft.com/office/powerpoint/2010/main" val="1680356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09DC5-EDCD-4B5F-BD2D-F9E03ABD28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A741CEF-8D7C-41B1-B7F9-8D5B8B2980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4065571-6754-4F11-B016-891FCFEA9A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E6F7AC-F91D-49E8-940E-3EA166D5E097}"/>
              </a:ext>
            </a:extLst>
          </p:cNvPr>
          <p:cNvSpPr>
            <a:spLocks noGrp="1"/>
          </p:cNvSpPr>
          <p:nvPr>
            <p:ph type="dt" sz="half" idx="10"/>
          </p:nvPr>
        </p:nvSpPr>
        <p:spPr/>
        <p:txBody>
          <a:bodyPr/>
          <a:lstStyle/>
          <a:p>
            <a:fld id="{78A4E483-3177-493D-8646-D41BE8A61454}" type="datetimeFigureOut">
              <a:rPr lang="en-GB" smtClean="0"/>
              <a:t>15/02/2022</a:t>
            </a:fld>
            <a:endParaRPr lang="en-GB"/>
          </a:p>
        </p:txBody>
      </p:sp>
      <p:sp>
        <p:nvSpPr>
          <p:cNvPr id="6" name="Footer Placeholder 5">
            <a:extLst>
              <a:ext uri="{FF2B5EF4-FFF2-40B4-BE49-F238E27FC236}">
                <a16:creationId xmlns:a16="http://schemas.microsoft.com/office/drawing/2014/main" id="{CBB2E13E-3557-4FD0-B7B8-719539D6A7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C8E9FA-5B53-48D7-8F20-D75C45AD916E}"/>
              </a:ext>
            </a:extLst>
          </p:cNvPr>
          <p:cNvSpPr>
            <a:spLocks noGrp="1"/>
          </p:cNvSpPr>
          <p:nvPr>
            <p:ph type="sldNum" sz="quarter" idx="12"/>
          </p:nvPr>
        </p:nvSpPr>
        <p:spPr/>
        <p:txBody>
          <a:bodyPr/>
          <a:lstStyle/>
          <a:p>
            <a:fld id="{5CE01460-2AB1-43E2-B78B-260A4BE3BDC4}" type="slidenum">
              <a:rPr lang="en-GB" smtClean="0"/>
              <a:t>‹#›</a:t>
            </a:fld>
            <a:endParaRPr lang="en-GB"/>
          </a:p>
        </p:txBody>
      </p:sp>
    </p:spTree>
    <p:extLst>
      <p:ext uri="{BB962C8B-B14F-4D97-AF65-F5344CB8AC3E}">
        <p14:creationId xmlns:p14="http://schemas.microsoft.com/office/powerpoint/2010/main" val="2610506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81485-0108-4129-BA7E-CD04BF7503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AAD295C-6CA0-4642-9FD2-A9C91B70B1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0D7A412-B304-476B-ACD0-9739D7135E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C7F3E9-E76C-4C7C-8187-D45D4B496032}"/>
              </a:ext>
            </a:extLst>
          </p:cNvPr>
          <p:cNvSpPr>
            <a:spLocks noGrp="1"/>
          </p:cNvSpPr>
          <p:nvPr>
            <p:ph type="dt" sz="half" idx="10"/>
          </p:nvPr>
        </p:nvSpPr>
        <p:spPr/>
        <p:txBody>
          <a:bodyPr/>
          <a:lstStyle/>
          <a:p>
            <a:fld id="{78A4E483-3177-493D-8646-D41BE8A61454}" type="datetimeFigureOut">
              <a:rPr lang="en-GB" smtClean="0"/>
              <a:t>15/02/2022</a:t>
            </a:fld>
            <a:endParaRPr lang="en-GB"/>
          </a:p>
        </p:txBody>
      </p:sp>
      <p:sp>
        <p:nvSpPr>
          <p:cNvPr id="6" name="Footer Placeholder 5">
            <a:extLst>
              <a:ext uri="{FF2B5EF4-FFF2-40B4-BE49-F238E27FC236}">
                <a16:creationId xmlns:a16="http://schemas.microsoft.com/office/drawing/2014/main" id="{91B5E4DF-1417-48BC-A432-566286A991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4BEB12-91FB-4489-84E0-61C48322E6D0}"/>
              </a:ext>
            </a:extLst>
          </p:cNvPr>
          <p:cNvSpPr>
            <a:spLocks noGrp="1"/>
          </p:cNvSpPr>
          <p:nvPr>
            <p:ph type="sldNum" sz="quarter" idx="12"/>
          </p:nvPr>
        </p:nvSpPr>
        <p:spPr/>
        <p:txBody>
          <a:bodyPr/>
          <a:lstStyle/>
          <a:p>
            <a:fld id="{5CE01460-2AB1-43E2-B78B-260A4BE3BDC4}" type="slidenum">
              <a:rPr lang="en-GB" smtClean="0"/>
              <a:t>‹#›</a:t>
            </a:fld>
            <a:endParaRPr lang="en-GB"/>
          </a:p>
        </p:txBody>
      </p:sp>
    </p:spTree>
    <p:extLst>
      <p:ext uri="{BB962C8B-B14F-4D97-AF65-F5344CB8AC3E}">
        <p14:creationId xmlns:p14="http://schemas.microsoft.com/office/powerpoint/2010/main" val="1052646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90EEB6-77E9-4C0C-91DD-A008108C4B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D684A2-4D0C-4B87-A5B3-BBE3B0D2EC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85FA9D-A3B7-4268-B673-0E7762AC3C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A4E483-3177-493D-8646-D41BE8A61454}" type="datetimeFigureOut">
              <a:rPr lang="en-GB" smtClean="0"/>
              <a:t>15/02/2022</a:t>
            </a:fld>
            <a:endParaRPr lang="en-GB"/>
          </a:p>
        </p:txBody>
      </p:sp>
      <p:sp>
        <p:nvSpPr>
          <p:cNvPr id="5" name="Footer Placeholder 4">
            <a:extLst>
              <a:ext uri="{FF2B5EF4-FFF2-40B4-BE49-F238E27FC236}">
                <a16:creationId xmlns:a16="http://schemas.microsoft.com/office/drawing/2014/main" id="{D1BDF5EF-B972-4DF8-A550-206A591053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8A4FE93-4913-42FF-B582-D06EB18389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E01460-2AB1-43E2-B78B-260A4BE3BDC4}" type="slidenum">
              <a:rPr lang="en-GB" smtClean="0"/>
              <a:t>‹#›</a:t>
            </a:fld>
            <a:endParaRPr lang="en-GB"/>
          </a:p>
        </p:txBody>
      </p:sp>
    </p:spTree>
    <p:extLst>
      <p:ext uri="{BB962C8B-B14F-4D97-AF65-F5344CB8AC3E}">
        <p14:creationId xmlns:p14="http://schemas.microsoft.com/office/powerpoint/2010/main" val="960894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Layout" Target="../diagrams/layout1.xml"/><Relationship Id="rId7" Type="http://schemas.openxmlformats.org/officeDocument/2006/relationships/image" Target="../media/image1.jpeg"/><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diagramData" Target="../diagrams/data1.xml"/><Relationship Id="rId16" Type="http://schemas.openxmlformats.org/officeDocument/2006/relationships/diagramColors" Target="../diagrams/colors3.xml"/><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D92AA760-F8D1-448B-ACBF-F797277E7731}"/>
              </a:ext>
            </a:extLst>
          </p:cNvPr>
          <p:cNvGraphicFramePr/>
          <p:nvPr>
            <p:extLst>
              <p:ext uri="{D42A27DB-BD31-4B8C-83A1-F6EECF244321}">
                <p14:modId xmlns:p14="http://schemas.microsoft.com/office/powerpoint/2010/main" val="4059283269"/>
              </p:ext>
            </p:extLst>
          </p:nvPr>
        </p:nvGraphicFramePr>
        <p:xfrm>
          <a:off x="-356093" y="0"/>
          <a:ext cx="5558408" cy="425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E17D1A0F-36C4-4164-9D96-2F1C1ECCF9F2}"/>
              </a:ext>
            </a:extLst>
          </p:cNvPr>
          <p:cNvSpPr/>
          <p:nvPr/>
        </p:nvSpPr>
        <p:spPr>
          <a:xfrm>
            <a:off x="4438835" y="204186"/>
            <a:ext cx="301841" cy="239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8FB81BD7-8C8C-4312-9405-6D98F8B6765B}"/>
              </a:ext>
            </a:extLst>
          </p:cNvPr>
          <p:cNvSpPr txBox="1"/>
          <p:nvPr/>
        </p:nvSpPr>
        <p:spPr>
          <a:xfrm>
            <a:off x="4749553" y="139368"/>
            <a:ext cx="1695635" cy="307777"/>
          </a:xfrm>
          <a:prstGeom prst="rect">
            <a:avLst/>
          </a:prstGeom>
          <a:noFill/>
        </p:spPr>
        <p:txBody>
          <a:bodyPr wrap="square" rtlCol="0">
            <a:spAutoFit/>
          </a:bodyPr>
          <a:lstStyle/>
          <a:p>
            <a:r>
              <a:rPr lang="en-GB" sz="1400" dirty="0"/>
              <a:t>Cheaper fabric</a:t>
            </a:r>
          </a:p>
        </p:txBody>
      </p:sp>
      <p:sp>
        <p:nvSpPr>
          <p:cNvPr id="12" name="Rectangle 11">
            <a:extLst>
              <a:ext uri="{FF2B5EF4-FFF2-40B4-BE49-F238E27FC236}">
                <a16:creationId xmlns:a16="http://schemas.microsoft.com/office/drawing/2014/main" id="{F7B0B2C1-A328-4A57-AAB0-A82C799475C0}"/>
              </a:ext>
            </a:extLst>
          </p:cNvPr>
          <p:cNvSpPr/>
          <p:nvPr/>
        </p:nvSpPr>
        <p:spPr>
          <a:xfrm>
            <a:off x="4447712" y="551001"/>
            <a:ext cx="301841" cy="23969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Blood Brothers | Theatre Royal, Nottingham">
            <a:extLst>
              <a:ext uri="{FF2B5EF4-FFF2-40B4-BE49-F238E27FC236}">
                <a16:creationId xmlns:a16="http://schemas.microsoft.com/office/drawing/2014/main" id="{BFAA192C-7787-4A78-B1CE-E153C36EAEF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8058" r="19102"/>
          <a:stretch/>
        </p:blipFill>
        <p:spPr bwMode="auto">
          <a:xfrm>
            <a:off x="3978675" y="4391197"/>
            <a:ext cx="4234649" cy="262093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28F6EFE-063E-46CA-8456-9E80FB22D1EC}"/>
              </a:ext>
            </a:extLst>
          </p:cNvPr>
          <p:cNvSpPr txBox="1"/>
          <p:nvPr/>
        </p:nvSpPr>
        <p:spPr>
          <a:xfrm>
            <a:off x="4740676" y="516960"/>
            <a:ext cx="1695635" cy="307777"/>
          </a:xfrm>
          <a:prstGeom prst="rect">
            <a:avLst/>
          </a:prstGeom>
          <a:noFill/>
        </p:spPr>
        <p:txBody>
          <a:bodyPr wrap="square" rtlCol="0">
            <a:spAutoFit/>
          </a:bodyPr>
          <a:lstStyle/>
          <a:p>
            <a:r>
              <a:rPr lang="en-GB" sz="1400" dirty="0"/>
              <a:t>Expensive fabric</a:t>
            </a:r>
          </a:p>
        </p:txBody>
      </p:sp>
      <p:graphicFrame>
        <p:nvGraphicFramePr>
          <p:cNvPr id="10" name="Diagram 9">
            <a:extLst>
              <a:ext uri="{FF2B5EF4-FFF2-40B4-BE49-F238E27FC236}">
                <a16:creationId xmlns:a16="http://schemas.microsoft.com/office/drawing/2014/main" id="{2DBCCFE5-5AF5-42F6-A6A5-36463BD44F8E}"/>
              </a:ext>
            </a:extLst>
          </p:cNvPr>
          <p:cNvGraphicFramePr/>
          <p:nvPr>
            <p:extLst>
              <p:ext uri="{D42A27DB-BD31-4B8C-83A1-F6EECF244321}">
                <p14:modId xmlns:p14="http://schemas.microsoft.com/office/powerpoint/2010/main" val="1563090781"/>
              </p:ext>
            </p:extLst>
          </p:nvPr>
        </p:nvGraphicFramePr>
        <p:xfrm>
          <a:off x="7962775" y="42005"/>
          <a:ext cx="4548326" cy="38123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Diagram 13">
            <a:extLst>
              <a:ext uri="{FF2B5EF4-FFF2-40B4-BE49-F238E27FC236}">
                <a16:creationId xmlns:a16="http://schemas.microsoft.com/office/drawing/2014/main" id="{4BAC0B8C-CA3A-4FB7-A622-AD1EF9862D79}"/>
              </a:ext>
            </a:extLst>
          </p:cNvPr>
          <p:cNvGraphicFramePr/>
          <p:nvPr>
            <p:extLst>
              <p:ext uri="{D42A27DB-BD31-4B8C-83A1-F6EECF244321}">
                <p14:modId xmlns:p14="http://schemas.microsoft.com/office/powerpoint/2010/main" val="30322705"/>
              </p:ext>
            </p:extLst>
          </p:nvPr>
        </p:nvGraphicFramePr>
        <p:xfrm>
          <a:off x="3302493" y="520222"/>
          <a:ext cx="6409678" cy="403402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5" name="Rectangle 14">
            <a:extLst>
              <a:ext uri="{FF2B5EF4-FFF2-40B4-BE49-F238E27FC236}">
                <a16:creationId xmlns:a16="http://schemas.microsoft.com/office/drawing/2014/main" id="{D3BA4F0B-4D17-49AF-BA53-21198215E6C6}"/>
              </a:ext>
            </a:extLst>
          </p:cNvPr>
          <p:cNvSpPr/>
          <p:nvPr/>
        </p:nvSpPr>
        <p:spPr>
          <a:xfrm>
            <a:off x="8218995" y="4536792"/>
            <a:ext cx="3870169" cy="223892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Colour palette: </a:t>
            </a:r>
          </a:p>
          <a:p>
            <a:pPr algn="ctr"/>
            <a:r>
              <a:rPr lang="en-GB" sz="1400" dirty="0">
                <a:solidFill>
                  <a:schemeClr val="tx1"/>
                </a:solidFill>
              </a:rPr>
              <a:t>The range of colours of colours used </a:t>
            </a:r>
          </a:p>
          <a:p>
            <a:pPr algn="ctr"/>
            <a:r>
              <a:rPr lang="en-GB" sz="1400" dirty="0">
                <a:solidFill>
                  <a:schemeClr val="tx1"/>
                </a:solidFill>
              </a:rPr>
              <a:t>Colour coding:</a:t>
            </a:r>
          </a:p>
          <a:p>
            <a:pPr algn="ctr"/>
            <a:r>
              <a:rPr lang="en-GB" sz="1400" dirty="0">
                <a:solidFill>
                  <a:schemeClr val="tx1"/>
                </a:solidFill>
              </a:rPr>
              <a:t>Using colours to indicate something about the characters, such as a family group or to suggest a characters transition by moving from muted tone to bright colours.</a:t>
            </a:r>
          </a:p>
          <a:p>
            <a:pPr algn="ctr"/>
            <a:endParaRPr lang="en-GB" dirty="0"/>
          </a:p>
        </p:txBody>
      </p:sp>
      <p:sp>
        <p:nvSpPr>
          <p:cNvPr id="16" name="Rectangle 15">
            <a:extLst>
              <a:ext uri="{FF2B5EF4-FFF2-40B4-BE49-F238E27FC236}">
                <a16:creationId xmlns:a16="http://schemas.microsoft.com/office/drawing/2014/main" id="{2E5854FF-AA7A-43A6-A356-A42FFB13769D}"/>
              </a:ext>
            </a:extLst>
          </p:cNvPr>
          <p:cNvSpPr/>
          <p:nvPr/>
        </p:nvSpPr>
        <p:spPr>
          <a:xfrm>
            <a:off x="102836" y="4554245"/>
            <a:ext cx="3790270" cy="22389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Decorative detail:</a:t>
            </a:r>
          </a:p>
          <a:p>
            <a:pPr algn="ctr"/>
            <a:r>
              <a:rPr lang="en-GB" sz="1400" dirty="0">
                <a:solidFill>
                  <a:schemeClr val="tx1"/>
                </a:solidFill>
              </a:rPr>
              <a:t>Buttons: Size, colour, plain or decorative</a:t>
            </a:r>
          </a:p>
          <a:p>
            <a:pPr algn="ctr"/>
            <a:r>
              <a:rPr lang="en-GB" sz="1400" dirty="0">
                <a:solidFill>
                  <a:schemeClr val="tx1"/>
                </a:solidFill>
              </a:rPr>
              <a:t>Embroidery: Decorative stitching </a:t>
            </a:r>
          </a:p>
          <a:p>
            <a:pPr algn="ctr"/>
            <a:r>
              <a:rPr lang="en-GB" sz="1400" dirty="0">
                <a:solidFill>
                  <a:schemeClr val="tx1"/>
                </a:solidFill>
              </a:rPr>
              <a:t>Trim: Additional decorative items such as fur on the collar of cuffs of a jacket or a fringe on a skirt</a:t>
            </a:r>
          </a:p>
        </p:txBody>
      </p:sp>
    </p:spTree>
    <p:extLst>
      <p:ext uri="{BB962C8B-B14F-4D97-AF65-F5344CB8AC3E}">
        <p14:creationId xmlns:p14="http://schemas.microsoft.com/office/powerpoint/2010/main" val="1870971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5AD4D83-048C-48E6-86D0-52ECDE46522F}"/>
              </a:ext>
            </a:extLst>
          </p:cNvPr>
          <p:cNvSpPr/>
          <p:nvPr/>
        </p:nvSpPr>
        <p:spPr>
          <a:xfrm>
            <a:off x="3775971" y="1921012"/>
            <a:ext cx="4483223" cy="33291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Tip – It is important that you can explain your design choices. For example, have you chosen bright clothing to show that he has an outgoing personality? Or chosen heavy boots which may make him seem more dangerous or threatening? Does he take care of his appearance or model himself on people he admire?</a:t>
            </a:r>
          </a:p>
        </p:txBody>
      </p:sp>
      <p:sp>
        <p:nvSpPr>
          <p:cNvPr id="5" name="Rectangle 4">
            <a:extLst>
              <a:ext uri="{FF2B5EF4-FFF2-40B4-BE49-F238E27FC236}">
                <a16:creationId xmlns:a16="http://schemas.microsoft.com/office/drawing/2014/main" id="{4068E088-CB8E-47C6-9DD2-B5469B2C1539}"/>
              </a:ext>
            </a:extLst>
          </p:cNvPr>
          <p:cNvSpPr/>
          <p:nvPr/>
        </p:nvSpPr>
        <p:spPr>
          <a:xfrm>
            <a:off x="90257" y="1964192"/>
            <a:ext cx="1793289" cy="1269506"/>
          </a:xfrm>
          <a:prstGeom prst="rect">
            <a:avLst/>
          </a:prstGeom>
          <a:no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u="sng" dirty="0">
                <a:solidFill>
                  <a:schemeClr val="tx1"/>
                </a:solidFill>
              </a:rPr>
              <a:t>Hairstyle:</a:t>
            </a:r>
          </a:p>
          <a:p>
            <a:pPr algn="ctr"/>
            <a:r>
              <a:rPr lang="en-GB" dirty="0">
                <a:solidFill>
                  <a:schemeClr val="tx1"/>
                </a:solidFill>
              </a:rPr>
              <a:t>Short, Long, Styled?</a:t>
            </a:r>
          </a:p>
        </p:txBody>
      </p:sp>
      <p:sp>
        <p:nvSpPr>
          <p:cNvPr id="6" name="Rectangle 5">
            <a:extLst>
              <a:ext uri="{FF2B5EF4-FFF2-40B4-BE49-F238E27FC236}">
                <a16:creationId xmlns:a16="http://schemas.microsoft.com/office/drawing/2014/main" id="{48731ECB-1C3F-410F-978A-3D3197BD12B1}"/>
              </a:ext>
            </a:extLst>
          </p:cNvPr>
          <p:cNvSpPr/>
          <p:nvPr/>
        </p:nvSpPr>
        <p:spPr>
          <a:xfrm>
            <a:off x="90258" y="3321547"/>
            <a:ext cx="1793289" cy="1657904"/>
          </a:xfrm>
          <a:prstGeom prst="rect">
            <a:avLst/>
          </a:prstGeom>
          <a:no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solidFill>
                  <a:schemeClr val="tx1"/>
                </a:solidFill>
              </a:rPr>
              <a:t>Make up?</a:t>
            </a:r>
          </a:p>
          <a:p>
            <a:pPr algn="ctr"/>
            <a:r>
              <a:rPr lang="en-GB" dirty="0">
                <a:solidFill>
                  <a:schemeClr val="tx1"/>
                </a:solidFill>
              </a:rPr>
              <a:t>Clean-shaven or stubble? Clear complexion or spots?</a:t>
            </a:r>
          </a:p>
        </p:txBody>
      </p:sp>
      <p:sp>
        <p:nvSpPr>
          <p:cNvPr id="7" name="Rectangle 6">
            <a:extLst>
              <a:ext uri="{FF2B5EF4-FFF2-40B4-BE49-F238E27FC236}">
                <a16:creationId xmlns:a16="http://schemas.microsoft.com/office/drawing/2014/main" id="{92432BAE-5452-4DEB-B852-C8BB0856516B}"/>
              </a:ext>
            </a:extLst>
          </p:cNvPr>
          <p:cNvSpPr/>
          <p:nvPr/>
        </p:nvSpPr>
        <p:spPr>
          <a:xfrm>
            <a:off x="1975283" y="2906791"/>
            <a:ext cx="1793289" cy="1657904"/>
          </a:xfrm>
          <a:prstGeom prst="rect">
            <a:avLst/>
          </a:prstGeom>
          <a:no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u="sng" dirty="0">
                <a:solidFill>
                  <a:schemeClr val="tx1"/>
                </a:solidFill>
              </a:rPr>
              <a:t>Headwear</a:t>
            </a:r>
            <a:r>
              <a:rPr lang="en-GB" dirty="0">
                <a:solidFill>
                  <a:schemeClr val="tx1"/>
                </a:solidFill>
              </a:rPr>
              <a:t>:</a:t>
            </a:r>
          </a:p>
          <a:p>
            <a:pPr algn="ctr"/>
            <a:r>
              <a:rPr lang="en-GB" dirty="0">
                <a:solidFill>
                  <a:schemeClr val="tx1"/>
                </a:solidFill>
              </a:rPr>
              <a:t>Hat? </a:t>
            </a:r>
          </a:p>
          <a:p>
            <a:pPr algn="ctr"/>
            <a:r>
              <a:rPr lang="en-GB" dirty="0">
                <a:solidFill>
                  <a:schemeClr val="tx1"/>
                </a:solidFill>
              </a:rPr>
              <a:t>Cap?</a:t>
            </a:r>
          </a:p>
          <a:p>
            <a:pPr algn="ctr"/>
            <a:r>
              <a:rPr lang="en-GB" dirty="0">
                <a:solidFill>
                  <a:schemeClr val="tx1"/>
                </a:solidFill>
              </a:rPr>
              <a:t>Bobbles? Clips?</a:t>
            </a:r>
          </a:p>
        </p:txBody>
      </p:sp>
      <p:sp>
        <p:nvSpPr>
          <p:cNvPr id="8" name="Rectangle 7">
            <a:extLst>
              <a:ext uri="{FF2B5EF4-FFF2-40B4-BE49-F238E27FC236}">
                <a16:creationId xmlns:a16="http://schemas.microsoft.com/office/drawing/2014/main" id="{E31F6CC1-D727-412D-9317-0070CEECFEAD}"/>
              </a:ext>
            </a:extLst>
          </p:cNvPr>
          <p:cNvSpPr/>
          <p:nvPr/>
        </p:nvSpPr>
        <p:spPr>
          <a:xfrm>
            <a:off x="2970323" y="4648570"/>
            <a:ext cx="1976762" cy="2173918"/>
          </a:xfrm>
          <a:prstGeom prst="rect">
            <a:avLst/>
          </a:prstGeom>
          <a:no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u="sng" dirty="0">
                <a:solidFill>
                  <a:schemeClr val="tx1"/>
                </a:solidFill>
              </a:rPr>
              <a:t>Jacket: </a:t>
            </a:r>
            <a:r>
              <a:rPr lang="en-GB" dirty="0">
                <a:solidFill>
                  <a:schemeClr val="tx1"/>
                </a:solidFill>
              </a:rPr>
              <a:t>Leather? Cotton? Polyester? </a:t>
            </a:r>
            <a:r>
              <a:rPr lang="en-GB" u="sng" dirty="0">
                <a:solidFill>
                  <a:schemeClr val="tx1"/>
                </a:solidFill>
              </a:rPr>
              <a:t>Fit: </a:t>
            </a:r>
            <a:r>
              <a:rPr lang="en-GB" dirty="0">
                <a:solidFill>
                  <a:schemeClr val="tx1"/>
                </a:solidFill>
              </a:rPr>
              <a:t>Loose? Fitted? Tailored?</a:t>
            </a:r>
          </a:p>
          <a:p>
            <a:pPr algn="ctr"/>
            <a:r>
              <a:rPr lang="en-GB" dirty="0">
                <a:solidFill>
                  <a:schemeClr val="tx1"/>
                </a:solidFill>
              </a:rPr>
              <a:t>Shape: Long? Short?</a:t>
            </a:r>
          </a:p>
        </p:txBody>
      </p:sp>
      <p:sp>
        <p:nvSpPr>
          <p:cNvPr id="9" name="Rectangle 8">
            <a:extLst>
              <a:ext uri="{FF2B5EF4-FFF2-40B4-BE49-F238E27FC236}">
                <a16:creationId xmlns:a16="http://schemas.microsoft.com/office/drawing/2014/main" id="{7A50CBC8-B07A-460D-9634-96D58D40DB6E}"/>
              </a:ext>
            </a:extLst>
          </p:cNvPr>
          <p:cNvSpPr/>
          <p:nvPr/>
        </p:nvSpPr>
        <p:spPr>
          <a:xfrm>
            <a:off x="895166" y="5058422"/>
            <a:ext cx="1976762" cy="1764065"/>
          </a:xfrm>
          <a:prstGeom prst="rect">
            <a:avLst/>
          </a:prstGeom>
          <a:no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u="sng" dirty="0">
                <a:solidFill>
                  <a:schemeClr val="tx1"/>
                </a:solidFill>
              </a:rPr>
              <a:t>Shirt: </a:t>
            </a:r>
            <a:r>
              <a:rPr lang="en-GB" dirty="0">
                <a:solidFill>
                  <a:schemeClr val="tx1"/>
                </a:solidFill>
              </a:rPr>
              <a:t>Plain? Patterned? Tucked in or left out? Long sleeves or short? Rolled up or not?</a:t>
            </a:r>
          </a:p>
        </p:txBody>
      </p:sp>
      <p:sp>
        <p:nvSpPr>
          <p:cNvPr id="10" name="Rectangle 9">
            <a:extLst>
              <a:ext uri="{FF2B5EF4-FFF2-40B4-BE49-F238E27FC236}">
                <a16:creationId xmlns:a16="http://schemas.microsoft.com/office/drawing/2014/main" id="{7962B839-A5CC-41C2-83F1-02687798089A}"/>
              </a:ext>
            </a:extLst>
          </p:cNvPr>
          <p:cNvSpPr/>
          <p:nvPr/>
        </p:nvSpPr>
        <p:spPr>
          <a:xfrm>
            <a:off x="10148656" y="5058424"/>
            <a:ext cx="1976762" cy="1764065"/>
          </a:xfrm>
          <a:prstGeom prst="rect">
            <a:avLst/>
          </a:prstGeom>
          <a:no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u="sng" dirty="0">
                <a:solidFill>
                  <a:schemeClr val="tx1"/>
                </a:solidFill>
              </a:rPr>
              <a:t>Accessories:</a:t>
            </a:r>
            <a:r>
              <a:rPr lang="en-GB" dirty="0">
                <a:solidFill>
                  <a:schemeClr val="tx1"/>
                </a:solidFill>
              </a:rPr>
              <a:t> Watch? Bandana? Belt? Other?</a:t>
            </a:r>
          </a:p>
        </p:txBody>
      </p:sp>
      <p:sp>
        <p:nvSpPr>
          <p:cNvPr id="11" name="Rectangle 10">
            <a:extLst>
              <a:ext uri="{FF2B5EF4-FFF2-40B4-BE49-F238E27FC236}">
                <a16:creationId xmlns:a16="http://schemas.microsoft.com/office/drawing/2014/main" id="{DE33BDFB-3A75-47DA-AADF-093BA44A5FB4}"/>
              </a:ext>
            </a:extLst>
          </p:cNvPr>
          <p:cNvSpPr/>
          <p:nvPr/>
        </p:nvSpPr>
        <p:spPr>
          <a:xfrm>
            <a:off x="7629616" y="5058423"/>
            <a:ext cx="2420645" cy="1764065"/>
          </a:xfrm>
          <a:prstGeom prst="rect">
            <a:avLst/>
          </a:prstGeom>
          <a:no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u="sng" dirty="0">
                <a:solidFill>
                  <a:schemeClr val="tx1"/>
                </a:solidFill>
              </a:rPr>
              <a:t>Trousers: </a:t>
            </a:r>
            <a:r>
              <a:rPr lang="en-GB" dirty="0">
                <a:solidFill>
                  <a:schemeClr val="tx1"/>
                </a:solidFill>
              </a:rPr>
              <a:t>Jeans? Chinos? Suit? </a:t>
            </a:r>
            <a:r>
              <a:rPr lang="en-GB" u="sng" dirty="0">
                <a:solidFill>
                  <a:schemeClr val="tx1"/>
                </a:solidFill>
              </a:rPr>
              <a:t>Fit: </a:t>
            </a:r>
            <a:r>
              <a:rPr lang="en-GB" dirty="0">
                <a:solidFill>
                  <a:schemeClr val="tx1"/>
                </a:solidFill>
              </a:rPr>
              <a:t>Loose or tight? Short or long? Rolled or not? </a:t>
            </a:r>
            <a:r>
              <a:rPr lang="en-GB" u="sng" dirty="0">
                <a:solidFill>
                  <a:schemeClr val="tx1"/>
                </a:solidFill>
              </a:rPr>
              <a:t>Condition: </a:t>
            </a:r>
            <a:r>
              <a:rPr lang="en-GB" dirty="0">
                <a:solidFill>
                  <a:schemeClr val="tx1"/>
                </a:solidFill>
              </a:rPr>
              <a:t>Worn or new? Patched?</a:t>
            </a:r>
          </a:p>
        </p:txBody>
      </p:sp>
      <p:sp>
        <p:nvSpPr>
          <p:cNvPr id="12" name="Rectangle 11">
            <a:extLst>
              <a:ext uri="{FF2B5EF4-FFF2-40B4-BE49-F238E27FC236}">
                <a16:creationId xmlns:a16="http://schemas.microsoft.com/office/drawing/2014/main" id="{90FC01D1-3F18-439B-9B95-0F641B77A06B}"/>
              </a:ext>
            </a:extLst>
          </p:cNvPr>
          <p:cNvSpPr/>
          <p:nvPr/>
        </p:nvSpPr>
        <p:spPr>
          <a:xfrm>
            <a:off x="5074328" y="5058423"/>
            <a:ext cx="2420645" cy="1764065"/>
          </a:xfrm>
          <a:prstGeom prst="rect">
            <a:avLst/>
          </a:prstGeom>
          <a:no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u="sng" dirty="0">
                <a:solidFill>
                  <a:schemeClr val="tx1"/>
                </a:solidFill>
              </a:rPr>
              <a:t>Footwear</a:t>
            </a:r>
            <a:r>
              <a:rPr lang="en-GB" dirty="0">
                <a:solidFill>
                  <a:schemeClr val="tx1"/>
                </a:solidFill>
              </a:rPr>
              <a:t>: Trainers? Boots? Loafers? Materials: Suede? Leather? Cloth?</a:t>
            </a:r>
          </a:p>
        </p:txBody>
      </p:sp>
      <p:sp>
        <p:nvSpPr>
          <p:cNvPr id="14" name="Title 1">
            <a:extLst>
              <a:ext uri="{FF2B5EF4-FFF2-40B4-BE49-F238E27FC236}">
                <a16:creationId xmlns:a16="http://schemas.microsoft.com/office/drawing/2014/main" id="{D48C1A34-4358-4930-A08E-5DF22A3FB3B9}"/>
              </a:ext>
            </a:extLst>
          </p:cNvPr>
          <p:cNvSpPr>
            <a:spLocks noGrp="1"/>
          </p:cNvSpPr>
          <p:nvPr>
            <p:ph type="title"/>
          </p:nvPr>
        </p:nvSpPr>
        <p:spPr>
          <a:xfrm>
            <a:off x="207888" y="-114499"/>
            <a:ext cx="2819400" cy="859993"/>
          </a:xfrm>
        </p:spPr>
        <p:txBody>
          <a:bodyPr>
            <a:normAutofit/>
          </a:bodyPr>
          <a:lstStyle/>
          <a:p>
            <a:r>
              <a:rPr lang="en-GB" sz="3000" dirty="0"/>
              <a:t>Key Words</a:t>
            </a:r>
          </a:p>
        </p:txBody>
      </p:sp>
      <p:sp>
        <p:nvSpPr>
          <p:cNvPr id="15" name="TextBox 14">
            <a:extLst>
              <a:ext uri="{FF2B5EF4-FFF2-40B4-BE49-F238E27FC236}">
                <a16:creationId xmlns:a16="http://schemas.microsoft.com/office/drawing/2014/main" id="{02BF8AEC-C7F8-4874-AC04-8009172EB339}"/>
              </a:ext>
            </a:extLst>
          </p:cNvPr>
          <p:cNvSpPr txBox="1"/>
          <p:nvPr/>
        </p:nvSpPr>
        <p:spPr>
          <a:xfrm>
            <a:off x="-175334" y="517987"/>
            <a:ext cx="8085337" cy="1572418"/>
          </a:xfrm>
          <a:prstGeom prst="rect">
            <a:avLst/>
          </a:prstGeom>
          <a:noFill/>
        </p:spPr>
        <p:txBody>
          <a:bodyPr wrap="square">
            <a:spAutoFit/>
          </a:bodyPr>
          <a:lstStyle/>
          <a:p>
            <a:pPr marL="342900" lvl="0" indent="-342900" algn="ctr">
              <a:lnSpc>
                <a:spcPct val="107000"/>
              </a:lnSpc>
              <a:spcAft>
                <a:spcPts val="800"/>
              </a:spcAft>
              <a:buFont typeface="Arial" panose="020B0604020202020204" pitchFamily="34" charset="0"/>
              <a:buChar char="●"/>
              <a:tabLst>
                <a:tab pos="457200" algn="l"/>
                <a:tab pos="4937760"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Describe - to give an accurate account of something in detail.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spcAft>
                <a:spcPts val="800"/>
              </a:spcAft>
              <a:buFont typeface="Arial" panose="020B0604020202020204" pitchFamily="34" charset="0"/>
              <a:buChar char="●"/>
              <a:tabLst>
                <a:tab pos="457200" algn="l"/>
                <a:tab pos="4937760"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Analyse - to examine something in detail and explore why choices were made.</a:t>
            </a:r>
          </a:p>
          <a:p>
            <a:pPr marL="342900" indent="-342900" algn="ctr">
              <a:lnSpc>
                <a:spcPct val="107000"/>
              </a:lnSpc>
              <a:spcAft>
                <a:spcPts val="800"/>
              </a:spcAft>
              <a:buFont typeface="Arial" panose="020B0604020202020204" pitchFamily="34" charset="0"/>
              <a:buChar char="●"/>
              <a:tabLst>
                <a:tab pos="457200" algn="l"/>
                <a:tab pos="4937760"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Extract – A short passage taken from the play</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spcAft>
                <a:spcPts val="800"/>
              </a:spcAft>
              <a:buFont typeface="Arial" panose="020B0604020202020204" pitchFamily="34" charset="0"/>
              <a:buChar char="●"/>
              <a:tabLst>
                <a:tab pos="457200" algn="l"/>
                <a:tab pos="4937760" algn="l"/>
              </a:tabLs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8C23811A-B967-44D9-A2D8-5639B15FDCAF}"/>
              </a:ext>
            </a:extLst>
          </p:cNvPr>
          <p:cNvSpPr txBox="1"/>
          <p:nvPr/>
        </p:nvSpPr>
        <p:spPr>
          <a:xfrm>
            <a:off x="8167456" y="142043"/>
            <a:ext cx="3816655" cy="4801314"/>
          </a:xfrm>
          <a:prstGeom prst="rect">
            <a:avLst/>
          </a:prstGeom>
          <a:noFill/>
        </p:spPr>
        <p:txBody>
          <a:bodyPr wrap="square" rtlCol="0">
            <a:spAutoFit/>
          </a:bodyPr>
          <a:lstStyle/>
          <a:p>
            <a:r>
              <a:rPr lang="en-GB" u="sng" dirty="0"/>
              <a:t>Analysis:</a:t>
            </a:r>
          </a:p>
          <a:p>
            <a:pPr marL="285750" indent="-285750">
              <a:buFont typeface="Wingdings" panose="05000000000000000000" pitchFamily="2" charset="2"/>
              <a:buChar char="v"/>
            </a:pPr>
            <a:r>
              <a:rPr lang="en-GB" dirty="0"/>
              <a:t>To show his/her middle class status </a:t>
            </a:r>
          </a:p>
          <a:p>
            <a:pPr marL="285750" indent="-285750">
              <a:buFont typeface="Wingdings" panose="05000000000000000000" pitchFamily="2" charset="2"/>
              <a:buChar char="v"/>
            </a:pPr>
            <a:r>
              <a:rPr lang="en-GB" dirty="0"/>
              <a:t>To show his/her working class status </a:t>
            </a:r>
          </a:p>
          <a:p>
            <a:pPr marL="285750" indent="-285750">
              <a:buFont typeface="Wingdings" panose="05000000000000000000" pitchFamily="2" charset="2"/>
              <a:buChar char="v"/>
            </a:pPr>
            <a:r>
              <a:rPr lang="en-GB" dirty="0"/>
              <a:t>To show she/he has been playing out </a:t>
            </a:r>
          </a:p>
          <a:p>
            <a:pPr marL="285750" indent="-285750">
              <a:buFont typeface="Wingdings" panose="05000000000000000000" pitchFamily="2" charset="2"/>
              <a:buChar char="v"/>
            </a:pPr>
            <a:r>
              <a:rPr lang="en-GB" dirty="0"/>
              <a:t>To show she doesn’t have much money</a:t>
            </a:r>
          </a:p>
          <a:p>
            <a:pPr marL="285750" indent="-285750">
              <a:buFont typeface="Wingdings" panose="05000000000000000000" pitchFamily="2" charset="2"/>
              <a:buChar char="v"/>
            </a:pPr>
            <a:r>
              <a:rPr lang="en-GB" dirty="0"/>
              <a:t>To show the clothing has been passed down from older siblings</a:t>
            </a:r>
          </a:p>
          <a:p>
            <a:pPr marL="285750" indent="-285750">
              <a:buFont typeface="Wingdings" panose="05000000000000000000" pitchFamily="2" charset="2"/>
              <a:buChar char="v"/>
            </a:pPr>
            <a:r>
              <a:rPr lang="en-GB" dirty="0"/>
              <a:t>To show Mrs Lyons has the time to press Edward’s clothing and present him well</a:t>
            </a:r>
          </a:p>
          <a:p>
            <a:pPr marL="285750" indent="-285750">
              <a:buFont typeface="Wingdings" panose="05000000000000000000" pitchFamily="2" charset="2"/>
              <a:buChar char="v"/>
            </a:pPr>
            <a:r>
              <a:rPr lang="en-GB" dirty="0"/>
              <a:t>To help show the mood of the scene which is…</a:t>
            </a:r>
          </a:p>
          <a:p>
            <a:pPr marL="285750" indent="-285750">
              <a:buFont typeface="Wingdings" panose="05000000000000000000" pitchFamily="2" charset="2"/>
              <a:buChar char="v"/>
            </a:pPr>
            <a:endParaRPr lang="en-GB" dirty="0"/>
          </a:p>
          <a:p>
            <a:endParaRPr lang="en-GB" dirty="0"/>
          </a:p>
        </p:txBody>
      </p:sp>
    </p:spTree>
    <p:extLst>
      <p:ext uri="{BB962C8B-B14F-4D97-AF65-F5344CB8AC3E}">
        <p14:creationId xmlns:p14="http://schemas.microsoft.com/office/powerpoint/2010/main" val="1032724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4966C-87C8-4DB5-A4C2-4DADEF83D232}"/>
              </a:ext>
            </a:extLst>
          </p:cNvPr>
          <p:cNvSpPr>
            <a:spLocks noGrp="1"/>
          </p:cNvSpPr>
          <p:nvPr>
            <p:ph type="title"/>
          </p:nvPr>
        </p:nvSpPr>
        <p:spPr/>
        <p:txBody>
          <a:bodyPr/>
          <a:lstStyle/>
          <a:p>
            <a:endParaRPr lang="en-GB"/>
          </a:p>
        </p:txBody>
      </p:sp>
      <p:graphicFrame>
        <p:nvGraphicFramePr>
          <p:cNvPr id="4" name="Content Placeholder 3">
            <a:extLst>
              <a:ext uri="{FF2B5EF4-FFF2-40B4-BE49-F238E27FC236}">
                <a16:creationId xmlns:a16="http://schemas.microsoft.com/office/drawing/2014/main" id="{982325B5-EAEC-42B0-A3E8-4AE2B63DAA5E}"/>
              </a:ext>
            </a:extLst>
          </p:cNvPr>
          <p:cNvGraphicFramePr>
            <a:graphicFrameLocks noGrp="1"/>
          </p:cNvGraphicFramePr>
          <p:nvPr>
            <p:ph idx="1"/>
            <p:extLst>
              <p:ext uri="{D42A27DB-BD31-4B8C-83A1-F6EECF244321}">
                <p14:modId xmlns:p14="http://schemas.microsoft.com/office/powerpoint/2010/main" val="3756052473"/>
              </p:ext>
            </p:extLst>
          </p:nvPr>
        </p:nvGraphicFramePr>
        <p:xfrm>
          <a:off x="838200" y="91362"/>
          <a:ext cx="9892342" cy="6606167"/>
        </p:xfrm>
        <a:graphic>
          <a:graphicData uri="http://schemas.openxmlformats.org/drawingml/2006/table">
            <a:tbl>
              <a:tblPr firstRow="1" firstCol="1" bandRow="1">
                <a:tableStyleId>{5C22544A-7EE6-4342-B048-85BDC9FD1C3A}</a:tableStyleId>
              </a:tblPr>
              <a:tblGrid>
                <a:gridCol w="2472350">
                  <a:extLst>
                    <a:ext uri="{9D8B030D-6E8A-4147-A177-3AD203B41FA5}">
                      <a16:colId xmlns:a16="http://schemas.microsoft.com/office/drawing/2014/main" val="3665950546"/>
                    </a:ext>
                  </a:extLst>
                </a:gridCol>
                <a:gridCol w="2472350">
                  <a:extLst>
                    <a:ext uri="{9D8B030D-6E8A-4147-A177-3AD203B41FA5}">
                      <a16:colId xmlns:a16="http://schemas.microsoft.com/office/drawing/2014/main" val="4200220534"/>
                    </a:ext>
                  </a:extLst>
                </a:gridCol>
                <a:gridCol w="2473821">
                  <a:extLst>
                    <a:ext uri="{9D8B030D-6E8A-4147-A177-3AD203B41FA5}">
                      <a16:colId xmlns:a16="http://schemas.microsoft.com/office/drawing/2014/main" val="3261407986"/>
                    </a:ext>
                  </a:extLst>
                </a:gridCol>
                <a:gridCol w="2473821">
                  <a:extLst>
                    <a:ext uri="{9D8B030D-6E8A-4147-A177-3AD203B41FA5}">
                      <a16:colId xmlns:a16="http://schemas.microsoft.com/office/drawing/2014/main" val="3367031606"/>
                    </a:ext>
                  </a:extLst>
                </a:gridCol>
              </a:tblGrid>
              <a:tr h="390783">
                <a:tc>
                  <a:txBody>
                    <a:bodyPr/>
                    <a:lstStyle/>
                    <a:p>
                      <a:pPr algn="ctr">
                        <a:lnSpc>
                          <a:spcPct val="107000"/>
                        </a:lnSpc>
                        <a:spcAft>
                          <a:spcPts val="800"/>
                        </a:spcAft>
                        <a:tabLst>
                          <a:tab pos="8134985" algn="l"/>
                        </a:tabLst>
                      </a:pPr>
                      <a:r>
                        <a:rPr lang="en-US" sz="1200" dirty="0">
                          <a:effectLst/>
                        </a:rPr>
                        <a:t>Vocal Skill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tc>
                  <a:txBody>
                    <a:bodyPr/>
                    <a:lstStyle/>
                    <a:p>
                      <a:pPr algn="ctr">
                        <a:lnSpc>
                          <a:spcPct val="107000"/>
                        </a:lnSpc>
                        <a:spcAft>
                          <a:spcPts val="800"/>
                        </a:spcAft>
                        <a:tabLst>
                          <a:tab pos="8134985" algn="l"/>
                        </a:tabLst>
                      </a:pPr>
                      <a:r>
                        <a:rPr lang="en-US" sz="1200" dirty="0">
                          <a:effectLst/>
                        </a:rPr>
                        <a:t>Definition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tc>
                  <a:txBody>
                    <a:bodyPr/>
                    <a:lstStyle/>
                    <a:p>
                      <a:pPr algn="ctr">
                        <a:lnSpc>
                          <a:spcPct val="107000"/>
                        </a:lnSpc>
                        <a:spcAft>
                          <a:spcPts val="800"/>
                        </a:spcAft>
                        <a:tabLst>
                          <a:tab pos="8134985" algn="l"/>
                        </a:tabLst>
                      </a:pPr>
                      <a:r>
                        <a:rPr lang="en-US" sz="1200" b="1" dirty="0">
                          <a:solidFill>
                            <a:schemeClr val="bg1"/>
                          </a:solidFill>
                          <a:effectLst/>
                        </a:rPr>
                        <a:t>Physical Skill</a:t>
                      </a:r>
                      <a:endParaRPr lang="en-GB"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solidFill>
                      <a:schemeClr val="accent1"/>
                    </a:solidFill>
                  </a:tcPr>
                </a:tc>
                <a:tc>
                  <a:txBody>
                    <a:bodyPr/>
                    <a:lstStyle/>
                    <a:p>
                      <a:pPr algn="ctr">
                        <a:lnSpc>
                          <a:spcPct val="107000"/>
                        </a:lnSpc>
                        <a:spcAft>
                          <a:spcPts val="800"/>
                        </a:spcAft>
                        <a:tabLst>
                          <a:tab pos="8134985" algn="l"/>
                        </a:tabLst>
                      </a:pPr>
                      <a:r>
                        <a:rPr lang="en-US" sz="1200" dirty="0">
                          <a:effectLst/>
                        </a:rPr>
                        <a:t>Definition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extLst>
                  <a:ext uri="{0D108BD9-81ED-4DB2-BD59-A6C34878D82A}">
                    <a16:rowId xmlns:a16="http://schemas.microsoft.com/office/drawing/2014/main" val="3997310226"/>
                  </a:ext>
                </a:extLst>
              </a:tr>
              <a:tr h="455118">
                <a:tc>
                  <a:txBody>
                    <a:bodyPr/>
                    <a:lstStyle/>
                    <a:p>
                      <a:pPr algn="ctr">
                        <a:lnSpc>
                          <a:spcPct val="107000"/>
                        </a:lnSpc>
                        <a:spcAft>
                          <a:spcPts val="800"/>
                        </a:spcAft>
                        <a:tabLst>
                          <a:tab pos="8134985" algn="l"/>
                        </a:tabLst>
                      </a:pPr>
                      <a:r>
                        <a:rPr lang="en-US" sz="1200" dirty="0">
                          <a:effectLst/>
                        </a:rPr>
                        <a:t>Tone of voice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tc>
                  <a:txBody>
                    <a:bodyPr/>
                    <a:lstStyle/>
                    <a:p>
                      <a:pPr algn="ctr">
                        <a:lnSpc>
                          <a:spcPct val="107000"/>
                        </a:lnSpc>
                        <a:spcAft>
                          <a:spcPts val="800"/>
                        </a:spcAft>
                      </a:pPr>
                      <a:r>
                        <a:rPr lang="en-US" sz="1200">
                          <a:effectLst/>
                        </a:rPr>
                        <a:t>This suggests your mood, emotion and your intention towards the listener</a:t>
                      </a:r>
                      <a:endParaRPr lang="en-GB" sz="1200">
                        <a:effectLst/>
                      </a:endParaRPr>
                    </a:p>
                    <a:p>
                      <a:pPr algn="r">
                        <a:lnSpc>
                          <a:spcPct val="107000"/>
                        </a:lnSpc>
                        <a:spcAft>
                          <a:spcPts val="800"/>
                        </a:spcAft>
                        <a:tabLst>
                          <a:tab pos="8134985" algn="l"/>
                        </a:tabLst>
                      </a:pPr>
                      <a:r>
                        <a:rPr lang="en-US"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tc>
                  <a:txBody>
                    <a:bodyPr/>
                    <a:lstStyle/>
                    <a:p>
                      <a:pPr algn="ctr">
                        <a:lnSpc>
                          <a:spcPct val="107000"/>
                        </a:lnSpc>
                        <a:spcAft>
                          <a:spcPts val="800"/>
                        </a:spcAft>
                        <a:tabLst>
                          <a:tab pos="8134985" algn="l"/>
                        </a:tabLst>
                      </a:pPr>
                      <a:r>
                        <a:rPr lang="en-US" sz="1200" b="1" dirty="0">
                          <a:solidFill>
                            <a:schemeClr val="bg1"/>
                          </a:solidFill>
                          <a:effectLst/>
                        </a:rPr>
                        <a:t>Gesture</a:t>
                      </a:r>
                      <a:endParaRPr lang="en-GB"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solidFill>
                      <a:schemeClr val="accent1"/>
                    </a:solidFill>
                  </a:tcPr>
                </a:tc>
                <a:tc>
                  <a:txBody>
                    <a:bodyPr/>
                    <a:lstStyle/>
                    <a:p>
                      <a:pPr algn="ctr">
                        <a:lnSpc>
                          <a:spcPct val="107000"/>
                        </a:lnSpc>
                        <a:spcAft>
                          <a:spcPts val="800"/>
                        </a:spcAft>
                      </a:pPr>
                      <a:r>
                        <a:rPr lang="en-US" sz="1200" dirty="0">
                          <a:effectLst/>
                        </a:rPr>
                        <a:t>A movement of part of the body, especially a hand or the head, to express an idea or meaning</a:t>
                      </a:r>
                      <a:endParaRPr lang="en-GB" sz="1200" dirty="0">
                        <a:effectLst/>
                      </a:endParaRPr>
                    </a:p>
                    <a:p>
                      <a:pPr algn="r">
                        <a:lnSpc>
                          <a:spcPct val="107000"/>
                        </a:lnSpc>
                        <a:spcAft>
                          <a:spcPts val="800"/>
                        </a:spcAft>
                        <a:tabLst>
                          <a:tab pos="8134985" algn="l"/>
                        </a:tabLst>
                      </a:pPr>
                      <a:r>
                        <a:rPr lang="en-US"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extLst>
                  <a:ext uri="{0D108BD9-81ED-4DB2-BD59-A6C34878D82A}">
                    <a16:rowId xmlns:a16="http://schemas.microsoft.com/office/drawing/2014/main" val="1589341574"/>
                  </a:ext>
                </a:extLst>
              </a:tr>
              <a:tr h="426421">
                <a:tc>
                  <a:txBody>
                    <a:bodyPr/>
                    <a:lstStyle/>
                    <a:p>
                      <a:pPr algn="ctr">
                        <a:lnSpc>
                          <a:spcPct val="107000"/>
                        </a:lnSpc>
                        <a:spcAft>
                          <a:spcPts val="800"/>
                        </a:spcAft>
                        <a:tabLst>
                          <a:tab pos="8134985" algn="l"/>
                        </a:tabLst>
                      </a:pPr>
                      <a:r>
                        <a:rPr lang="en-US" sz="1200">
                          <a:effectLst/>
                        </a:rPr>
                        <a:t>Pitch</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tc>
                  <a:txBody>
                    <a:bodyPr/>
                    <a:lstStyle/>
                    <a:p>
                      <a:pPr algn="ctr">
                        <a:lnSpc>
                          <a:spcPct val="107000"/>
                        </a:lnSpc>
                        <a:spcAft>
                          <a:spcPts val="800"/>
                        </a:spcAft>
                      </a:pPr>
                      <a:r>
                        <a:rPr lang="en-US" sz="1200">
                          <a:effectLst/>
                        </a:rPr>
                        <a:t>Speaking in a high, low or natural voice</a:t>
                      </a:r>
                      <a:endParaRPr lang="en-GB" sz="1200">
                        <a:effectLst/>
                      </a:endParaRPr>
                    </a:p>
                    <a:p>
                      <a:pPr algn="r">
                        <a:lnSpc>
                          <a:spcPct val="107000"/>
                        </a:lnSpc>
                        <a:spcAft>
                          <a:spcPts val="800"/>
                        </a:spcAft>
                        <a:tabLst>
                          <a:tab pos="8134985" algn="l"/>
                        </a:tabLst>
                      </a:pPr>
                      <a:r>
                        <a:rPr lang="en-US"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tc>
                  <a:txBody>
                    <a:bodyPr/>
                    <a:lstStyle/>
                    <a:p>
                      <a:pPr algn="ctr">
                        <a:lnSpc>
                          <a:spcPct val="107000"/>
                        </a:lnSpc>
                        <a:spcAft>
                          <a:spcPts val="800"/>
                        </a:spcAft>
                        <a:tabLst>
                          <a:tab pos="8134985" algn="l"/>
                        </a:tabLst>
                      </a:pPr>
                      <a:r>
                        <a:rPr lang="en-US" sz="1200" b="1" dirty="0">
                          <a:solidFill>
                            <a:schemeClr val="bg1"/>
                          </a:solidFill>
                          <a:effectLst/>
                        </a:rPr>
                        <a:t>Gait</a:t>
                      </a:r>
                      <a:endParaRPr lang="en-GB"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solidFill>
                      <a:schemeClr val="accent1"/>
                    </a:solidFill>
                  </a:tcPr>
                </a:tc>
                <a:tc>
                  <a:txBody>
                    <a:bodyPr/>
                    <a:lstStyle/>
                    <a:p>
                      <a:pPr algn="ctr">
                        <a:lnSpc>
                          <a:spcPct val="107000"/>
                        </a:lnSpc>
                        <a:spcAft>
                          <a:spcPts val="800"/>
                        </a:spcAft>
                      </a:pPr>
                      <a:r>
                        <a:rPr lang="en-US" sz="1200" dirty="0">
                          <a:effectLst/>
                        </a:rPr>
                        <a:t>The way in which a character travels on stage</a:t>
                      </a:r>
                      <a:endParaRPr lang="en-GB" sz="1200" dirty="0">
                        <a:effectLst/>
                      </a:endParaRPr>
                    </a:p>
                    <a:p>
                      <a:pPr algn="r">
                        <a:lnSpc>
                          <a:spcPct val="107000"/>
                        </a:lnSpc>
                        <a:spcAft>
                          <a:spcPts val="800"/>
                        </a:spcAft>
                        <a:tabLst>
                          <a:tab pos="8134985" algn="l"/>
                        </a:tabLst>
                      </a:pPr>
                      <a:r>
                        <a:rPr lang="en-US"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extLst>
                  <a:ext uri="{0D108BD9-81ED-4DB2-BD59-A6C34878D82A}">
                    <a16:rowId xmlns:a16="http://schemas.microsoft.com/office/drawing/2014/main" val="164062090"/>
                  </a:ext>
                </a:extLst>
              </a:tr>
              <a:tr h="390783">
                <a:tc>
                  <a:txBody>
                    <a:bodyPr/>
                    <a:lstStyle/>
                    <a:p>
                      <a:pPr algn="ctr">
                        <a:lnSpc>
                          <a:spcPct val="107000"/>
                        </a:lnSpc>
                        <a:spcAft>
                          <a:spcPts val="800"/>
                        </a:spcAft>
                        <a:tabLst>
                          <a:tab pos="8134985" algn="l"/>
                        </a:tabLst>
                      </a:pPr>
                      <a:r>
                        <a:rPr lang="en-US" sz="1200" dirty="0">
                          <a:effectLst/>
                        </a:rPr>
                        <a:t>Pace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tc>
                  <a:txBody>
                    <a:bodyPr/>
                    <a:lstStyle/>
                    <a:p>
                      <a:pPr algn="ctr">
                        <a:lnSpc>
                          <a:spcPct val="107000"/>
                        </a:lnSpc>
                        <a:spcAft>
                          <a:spcPts val="800"/>
                        </a:spcAft>
                      </a:pPr>
                      <a:r>
                        <a:rPr lang="en-US" sz="1200">
                          <a:effectLst/>
                        </a:rPr>
                        <a:t>The speed in which you speak</a:t>
                      </a:r>
                      <a:endParaRPr lang="en-GB" sz="1200">
                        <a:effectLst/>
                      </a:endParaRPr>
                    </a:p>
                    <a:p>
                      <a:pPr algn="r">
                        <a:lnSpc>
                          <a:spcPct val="107000"/>
                        </a:lnSpc>
                        <a:spcAft>
                          <a:spcPts val="800"/>
                        </a:spcAft>
                        <a:tabLst>
                          <a:tab pos="8134985" algn="l"/>
                        </a:tabLst>
                      </a:pPr>
                      <a:r>
                        <a:rPr lang="en-US"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tc>
                  <a:txBody>
                    <a:bodyPr/>
                    <a:lstStyle/>
                    <a:p>
                      <a:pPr algn="ctr">
                        <a:lnSpc>
                          <a:spcPct val="107000"/>
                        </a:lnSpc>
                        <a:spcAft>
                          <a:spcPts val="800"/>
                        </a:spcAft>
                        <a:tabLst>
                          <a:tab pos="8134985" algn="l"/>
                        </a:tabLst>
                      </a:pPr>
                      <a:r>
                        <a:rPr lang="en-US" sz="1200" b="1" dirty="0">
                          <a:solidFill>
                            <a:schemeClr val="bg1"/>
                          </a:solidFill>
                          <a:effectLst/>
                        </a:rPr>
                        <a:t>Facial Expressions</a:t>
                      </a:r>
                      <a:endParaRPr lang="en-GB"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solidFill>
                      <a:schemeClr val="accent1"/>
                    </a:solidFill>
                  </a:tcPr>
                </a:tc>
                <a:tc>
                  <a:txBody>
                    <a:bodyPr/>
                    <a:lstStyle/>
                    <a:p>
                      <a:pPr algn="ctr">
                        <a:lnSpc>
                          <a:spcPct val="107000"/>
                        </a:lnSpc>
                        <a:spcAft>
                          <a:spcPts val="800"/>
                        </a:spcAft>
                      </a:pPr>
                      <a:r>
                        <a:rPr lang="en-US" sz="1200">
                          <a:effectLst/>
                        </a:rPr>
                        <a:t>The emotion displayed through facial features</a:t>
                      </a:r>
                      <a:endParaRPr lang="en-GB" sz="1200">
                        <a:effectLst/>
                      </a:endParaRPr>
                    </a:p>
                    <a:p>
                      <a:pPr algn="r">
                        <a:lnSpc>
                          <a:spcPct val="107000"/>
                        </a:lnSpc>
                        <a:spcAft>
                          <a:spcPts val="800"/>
                        </a:spcAft>
                        <a:tabLst>
                          <a:tab pos="8134985" algn="l"/>
                        </a:tabLst>
                      </a:pPr>
                      <a:r>
                        <a:rPr lang="en-US"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extLst>
                  <a:ext uri="{0D108BD9-81ED-4DB2-BD59-A6C34878D82A}">
                    <a16:rowId xmlns:a16="http://schemas.microsoft.com/office/drawing/2014/main" val="2083094888"/>
                  </a:ext>
                </a:extLst>
              </a:tr>
              <a:tr h="390783">
                <a:tc>
                  <a:txBody>
                    <a:bodyPr/>
                    <a:lstStyle/>
                    <a:p>
                      <a:pPr algn="ctr">
                        <a:lnSpc>
                          <a:spcPct val="107000"/>
                        </a:lnSpc>
                        <a:spcAft>
                          <a:spcPts val="800"/>
                        </a:spcAft>
                        <a:tabLst>
                          <a:tab pos="8134985" algn="l"/>
                        </a:tabLst>
                      </a:pPr>
                      <a:r>
                        <a:rPr lang="en-US" sz="1200">
                          <a:effectLst/>
                        </a:rPr>
                        <a:t>Diction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tc>
                  <a:txBody>
                    <a:bodyPr/>
                    <a:lstStyle/>
                    <a:p>
                      <a:pPr algn="ctr">
                        <a:lnSpc>
                          <a:spcPct val="107000"/>
                        </a:lnSpc>
                        <a:spcAft>
                          <a:spcPts val="800"/>
                        </a:spcAft>
                      </a:pPr>
                      <a:r>
                        <a:rPr lang="en-US" sz="1200">
                          <a:effectLst/>
                        </a:rPr>
                        <a:t>How clearly and precisely words are spoken</a:t>
                      </a:r>
                      <a:endParaRPr lang="en-GB" sz="1200">
                        <a:effectLst/>
                      </a:endParaRPr>
                    </a:p>
                    <a:p>
                      <a:pPr algn="r">
                        <a:lnSpc>
                          <a:spcPct val="107000"/>
                        </a:lnSpc>
                        <a:spcAft>
                          <a:spcPts val="800"/>
                        </a:spcAft>
                        <a:tabLst>
                          <a:tab pos="8134985" algn="l"/>
                        </a:tabLst>
                      </a:pPr>
                      <a:r>
                        <a:rPr lang="en-US"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tc>
                  <a:txBody>
                    <a:bodyPr/>
                    <a:lstStyle/>
                    <a:p>
                      <a:pPr algn="ctr">
                        <a:lnSpc>
                          <a:spcPct val="107000"/>
                        </a:lnSpc>
                        <a:spcAft>
                          <a:spcPts val="800"/>
                        </a:spcAft>
                        <a:tabLst>
                          <a:tab pos="8134985" algn="l"/>
                        </a:tabLst>
                      </a:pPr>
                      <a:r>
                        <a:rPr lang="en-US" sz="1200" b="1" dirty="0">
                          <a:solidFill>
                            <a:schemeClr val="bg1"/>
                          </a:solidFill>
                          <a:effectLst/>
                        </a:rPr>
                        <a:t>Mannerism</a:t>
                      </a:r>
                      <a:endParaRPr lang="en-GB"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solidFill>
                      <a:schemeClr val="accent1"/>
                    </a:solidFill>
                  </a:tcPr>
                </a:tc>
                <a:tc>
                  <a:txBody>
                    <a:bodyPr/>
                    <a:lstStyle/>
                    <a:p>
                      <a:pPr algn="ctr">
                        <a:lnSpc>
                          <a:spcPct val="107000"/>
                        </a:lnSpc>
                        <a:spcAft>
                          <a:spcPts val="800"/>
                        </a:spcAft>
                      </a:pPr>
                      <a:r>
                        <a:rPr lang="en-US" sz="1200">
                          <a:effectLst/>
                        </a:rPr>
                        <a:t>A habitual gesture or way of speaking or behaving</a:t>
                      </a:r>
                      <a:endParaRPr lang="en-GB" sz="1200">
                        <a:effectLst/>
                      </a:endParaRPr>
                    </a:p>
                    <a:p>
                      <a:pPr algn="r">
                        <a:lnSpc>
                          <a:spcPct val="107000"/>
                        </a:lnSpc>
                        <a:spcAft>
                          <a:spcPts val="800"/>
                        </a:spcAft>
                        <a:tabLst>
                          <a:tab pos="8134985" algn="l"/>
                        </a:tabLst>
                      </a:pPr>
                      <a:r>
                        <a:rPr lang="en-US"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extLst>
                  <a:ext uri="{0D108BD9-81ED-4DB2-BD59-A6C34878D82A}">
                    <a16:rowId xmlns:a16="http://schemas.microsoft.com/office/drawing/2014/main" val="2036731872"/>
                  </a:ext>
                </a:extLst>
              </a:tr>
              <a:tr h="455118">
                <a:tc>
                  <a:txBody>
                    <a:bodyPr/>
                    <a:lstStyle/>
                    <a:p>
                      <a:pPr algn="ctr">
                        <a:lnSpc>
                          <a:spcPct val="107000"/>
                        </a:lnSpc>
                        <a:spcAft>
                          <a:spcPts val="800"/>
                        </a:spcAft>
                        <a:tabLst>
                          <a:tab pos="8134985" algn="l"/>
                        </a:tabLst>
                      </a:pPr>
                      <a:r>
                        <a:rPr lang="en-US" sz="1200" dirty="0">
                          <a:effectLst/>
                        </a:rPr>
                        <a:t>Accent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tc>
                  <a:txBody>
                    <a:bodyPr/>
                    <a:lstStyle/>
                    <a:p>
                      <a:pPr algn="ctr">
                        <a:lnSpc>
                          <a:spcPct val="107000"/>
                        </a:lnSpc>
                        <a:spcAft>
                          <a:spcPts val="800"/>
                        </a:spcAft>
                      </a:pPr>
                      <a:r>
                        <a:rPr lang="en-US" sz="1200">
                          <a:effectLst/>
                        </a:rPr>
                        <a:t>A way of pronouncing words that shows where you are from and your social class. </a:t>
                      </a:r>
                      <a:endParaRPr lang="en-GB" sz="1200">
                        <a:effectLst/>
                      </a:endParaRPr>
                    </a:p>
                    <a:p>
                      <a:pPr algn="r">
                        <a:lnSpc>
                          <a:spcPct val="107000"/>
                        </a:lnSpc>
                        <a:spcAft>
                          <a:spcPts val="800"/>
                        </a:spcAft>
                        <a:tabLst>
                          <a:tab pos="8134985" algn="l"/>
                        </a:tabLst>
                      </a:pPr>
                      <a:r>
                        <a:rPr lang="en-US"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tc>
                  <a:txBody>
                    <a:bodyPr/>
                    <a:lstStyle/>
                    <a:p>
                      <a:pPr algn="ctr">
                        <a:lnSpc>
                          <a:spcPct val="107000"/>
                        </a:lnSpc>
                        <a:spcAft>
                          <a:spcPts val="800"/>
                        </a:spcAft>
                        <a:tabLst>
                          <a:tab pos="8134985" algn="l"/>
                        </a:tabLst>
                      </a:pPr>
                      <a:r>
                        <a:rPr lang="en-US" sz="1200" b="1" dirty="0">
                          <a:solidFill>
                            <a:schemeClr val="bg1"/>
                          </a:solidFill>
                          <a:effectLst/>
                        </a:rPr>
                        <a:t>Posture</a:t>
                      </a:r>
                      <a:endParaRPr lang="en-GB"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solidFill>
                      <a:schemeClr val="accent1"/>
                    </a:solidFill>
                  </a:tcPr>
                </a:tc>
                <a:tc>
                  <a:txBody>
                    <a:bodyPr/>
                    <a:lstStyle/>
                    <a:p>
                      <a:pPr algn="ctr">
                        <a:lnSpc>
                          <a:spcPct val="107000"/>
                        </a:lnSpc>
                        <a:spcAft>
                          <a:spcPts val="800"/>
                        </a:spcAft>
                      </a:pPr>
                      <a:r>
                        <a:rPr lang="en-US" sz="1200">
                          <a:effectLst/>
                        </a:rPr>
                        <a:t>The way in which you hold your upper body</a:t>
                      </a:r>
                      <a:endParaRPr lang="en-GB" sz="1200">
                        <a:effectLst/>
                      </a:endParaRPr>
                    </a:p>
                    <a:p>
                      <a:pPr algn="r">
                        <a:lnSpc>
                          <a:spcPct val="107000"/>
                        </a:lnSpc>
                        <a:spcAft>
                          <a:spcPts val="800"/>
                        </a:spcAft>
                        <a:tabLst>
                          <a:tab pos="8134985" algn="l"/>
                        </a:tabLst>
                      </a:pPr>
                      <a:r>
                        <a:rPr lang="en-US"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extLst>
                  <a:ext uri="{0D108BD9-81ED-4DB2-BD59-A6C34878D82A}">
                    <a16:rowId xmlns:a16="http://schemas.microsoft.com/office/drawing/2014/main" val="872108852"/>
                  </a:ext>
                </a:extLst>
              </a:tr>
              <a:tr h="216575">
                <a:tc>
                  <a:txBody>
                    <a:bodyPr/>
                    <a:lstStyle/>
                    <a:p>
                      <a:pPr algn="ctr">
                        <a:lnSpc>
                          <a:spcPct val="107000"/>
                        </a:lnSpc>
                        <a:spcAft>
                          <a:spcPts val="800"/>
                        </a:spcAft>
                        <a:tabLst>
                          <a:tab pos="8134985" algn="l"/>
                        </a:tabLst>
                      </a:pPr>
                      <a:r>
                        <a:rPr lang="en-US" sz="1200" dirty="0">
                          <a:effectLst/>
                        </a:rPr>
                        <a:t>Volume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tc>
                  <a:txBody>
                    <a:bodyPr/>
                    <a:lstStyle/>
                    <a:p>
                      <a:pPr algn="ctr">
                        <a:lnSpc>
                          <a:spcPct val="107000"/>
                        </a:lnSpc>
                        <a:spcAft>
                          <a:spcPts val="800"/>
                        </a:spcAft>
                      </a:pPr>
                      <a:r>
                        <a:rPr lang="en-US" sz="1200">
                          <a:effectLst/>
                        </a:rPr>
                        <a:t>How loud or quiet you speak</a:t>
                      </a:r>
                      <a:endParaRPr lang="en-GB" sz="1200">
                        <a:effectLst/>
                      </a:endParaRPr>
                    </a:p>
                    <a:p>
                      <a:pPr algn="r">
                        <a:lnSpc>
                          <a:spcPct val="107000"/>
                        </a:lnSpc>
                        <a:spcAft>
                          <a:spcPts val="800"/>
                        </a:spcAft>
                        <a:tabLst>
                          <a:tab pos="8134985" algn="l"/>
                        </a:tabLst>
                      </a:pPr>
                      <a:r>
                        <a:rPr lang="en-US"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tc>
                  <a:txBody>
                    <a:bodyPr/>
                    <a:lstStyle/>
                    <a:p>
                      <a:pPr algn="ctr">
                        <a:lnSpc>
                          <a:spcPct val="107000"/>
                        </a:lnSpc>
                        <a:spcAft>
                          <a:spcPts val="800"/>
                        </a:spcAft>
                        <a:tabLst>
                          <a:tab pos="8134985" algn="l"/>
                        </a:tabLst>
                      </a:pPr>
                      <a:r>
                        <a:rPr lang="en-US" sz="1200" b="1" dirty="0">
                          <a:solidFill>
                            <a:schemeClr val="bg1"/>
                          </a:solidFill>
                          <a:effectLst/>
                        </a:rPr>
                        <a:t>Body language</a:t>
                      </a:r>
                      <a:endParaRPr lang="en-GB"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solidFill>
                      <a:schemeClr val="accent1"/>
                    </a:solidFill>
                  </a:tcPr>
                </a:tc>
                <a:tc>
                  <a:txBody>
                    <a:bodyPr/>
                    <a:lstStyle/>
                    <a:p>
                      <a:pPr algn="ctr">
                        <a:lnSpc>
                          <a:spcPct val="107000"/>
                        </a:lnSpc>
                        <a:spcAft>
                          <a:spcPts val="800"/>
                        </a:spcAft>
                      </a:pPr>
                      <a:r>
                        <a:rPr lang="en-US" sz="1200">
                          <a:effectLst/>
                        </a:rPr>
                        <a:t>The conscious and unconscious movements and postures by which attitudes and feelings are communicated.</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extLst>
                  <a:ext uri="{0D108BD9-81ED-4DB2-BD59-A6C34878D82A}">
                    <a16:rowId xmlns:a16="http://schemas.microsoft.com/office/drawing/2014/main" val="3172874682"/>
                  </a:ext>
                </a:extLst>
              </a:tr>
              <a:tr h="390783">
                <a:tc>
                  <a:txBody>
                    <a:bodyPr/>
                    <a:lstStyle/>
                    <a:p>
                      <a:pPr algn="ctr">
                        <a:lnSpc>
                          <a:spcPct val="107000"/>
                        </a:lnSpc>
                        <a:spcAft>
                          <a:spcPts val="800"/>
                        </a:spcAft>
                        <a:tabLst>
                          <a:tab pos="8134985" algn="l"/>
                        </a:tabLst>
                      </a:pPr>
                      <a:r>
                        <a:rPr lang="en-US" sz="1200" dirty="0">
                          <a:effectLst/>
                        </a:rPr>
                        <a:t>Elongate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tc>
                  <a:txBody>
                    <a:bodyPr/>
                    <a:lstStyle/>
                    <a:p>
                      <a:pPr algn="ctr">
                        <a:lnSpc>
                          <a:spcPct val="107000"/>
                        </a:lnSpc>
                        <a:spcAft>
                          <a:spcPts val="800"/>
                        </a:spcAft>
                      </a:pPr>
                      <a:r>
                        <a:rPr lang="en-US" sz="1200">
                          <a:effectLst/>
                        </a:rPr>
                        <a:t>To make a word longer to create dramatic effect </a:t>
                      </a:r>
                      <a:endParaRPr lang="en-GB" sz="1200">
                        <a:effectLst/>
                      </a:endParaRPr>
                    </a:p>
                    <a:p>
                      <a:pPr algn="r">
                        <a:lnSpc>
                          <a:spcPct val="107000"/>
                        </a:lnSpc>
                        <a:spcAft>
                          <a:spcPts val="800"/>
                        </a:spcAft>
                        <a:tabLst>
                          <a:tab pos="8134985" algn="l"/>
                        </a:tabLst>
                      </a:pPr>
                      <a:r>
                        <a:rPr lang="en-US"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tc gridSpan="2">
                  <a:txBody>
                    <a:bodyPr/>
                    <a:lstStyle/>
                    <a:p>
                      <a:pPr algn="r">
                        <a:lnSpc>
                          <a:spcPct val="107000"/>
                        </a:lnSpc>
                        <a:spcAft>
                          <a:spcPts val="80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GB"/>
                    </a:p>
                  </a:txBody>
                  <a:tcPr/>
                </a:tc>
                <a:extLst>
                  <a:ext uri="{0D108BD9-81ED-4DB2-BD59-A6C34878D82A}">
                    <a16:rowId xmlns:a16="http://schemas.microsoft.com/office/drawing/2014/main" val="1161512336"/>
                  </a:ext>
                </a:extLst>
              </a:tr>
              <a:tr h="390783">
                <a:tc>
                  <a:txBody>
                    <a:bodyPr/>
                    <a:lstStyle/>
                    <a:p>
                      <a:pPr algn="ctr">
                        <a:lnSpc>
                          <a:spcPct val="107000"/>
                        </a:lnSpc>
                        <a:spcAft>
                          <a:spcPts val="800"/>
                        </a:spcAft>
                        <a:tabLst>
                          <a:tab pos="8134985" algn="l"/>
                        </a:tabLst>
                      </a:pPr>
                      <a:r>
                        <a:rPr lang="en-US" sz="1200" dirty="0">
                          <a:effectLst/>
                        </a:rPr>
                        <a:t>Emphasis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tc>
                  <a:txBody>
                    <a:bodyPr/>
                    <a:lstStyle/>
                    <a:p>
                      <a:pPr algn="ctr">
                        <a:lnSpc>
                          <a:spcPct val="107000"/>
                        </a:lnSpc>
                        <a:spcAft>
                          <a:spcPts val="800"/>
                        </a:spcAft>
                      </a:pPr>
                      <a:r>
                        <a:rPr lang="en-US" sz="1200" dirty="0">
                          <a:effectLst/>
                        </a:rPr>
                        <a:t>The pressure on individual words that makes them stand out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tc gridSpan="2">
                  <a:txBody>
                    <a:bodyPr/>
                    <a:lstStyle/>
                    <a:p>
                      <a:pPr algn="r">
                        <a:lnSpc>
                          <a:spcPct val="107000"/>
                        </a:lnSpc>
                        <a:spcAft>
                          <a:spcPts val="80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GB"/>
                    </a:p>
                  </a:txBody>
                  <a:tcPr/>
                </a:tc>
                <a:extLst>
                  <a:ext uri="{0D108BD9-81ED-4DB2-BD59-A6C34878D82A}">
                    <a16:rowId xmlns:a16="http://schemas.microsoft.com/office/drawing/2014/main" val="2688080572"/>
                  </a:ext>
                </a:extLst>
              </a:tr>
              <a:tr h="390783">
                <a:tc>
                  <a:txBody>
                    <a:bodyPr/>
                    <a:lstStyle/>
                    <a:p>
                      <a:pPr algn="ctr">
                        <a:lnSpc>
                          <a:spcPct val="107000"/>
                        </a:lnSpc>
                        <a:spcAft>
                          <a:spcPts val="800"/>
                        </a:spcAft>
                        <a:tabLst>
                          <a:tab pos="8134985" algn="l"/>
                        </a:tabLst>
                      </a:pPr>
                      <a:r>
                        <a:rPr lang="en-US" sz="1200" dirty="0">
                          <a:effectLst/>
                        </a:rPr>
                        <a:t>Pause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tc>
                  <a:txBody>
                    <a:bodyPr/>
                    <a:lstStyle/>
                    <a:p>
                      <a:pPr algn="ctr">
                        <a:lnSpc>
                          <a:spcPct val="107000"/>
                        </a:lnSpc>
                        <a:spcAft>
                          <a:spcPts val="800"/>
                        </a:spcAft>
                      </a:pPr>
                      <a:r>
                        <a:rPr lang="en-US" sz="1200" dirty="0">
                          <a:effectLst/>
                        </a:rPr>
                        <a:t>This is a beat or two of silence with no dialogue and little or no music/background sound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tc gridSpan="2">
                  <a:txBody>
                    <a:bodyPr/>
                    <a:lstStyle/>
                    <a:p>
                      <a:pPr algn="r">
                        <a:lnSpc>
                          <a:spcPct val="107000"/>
                        </a:lnSpc>
                        <a:spcAft>
                          <a:spcPts val="80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GB"/>
                    </a:p>
                  </a:txBody>
                  <a:tcPr/>
                </a:tc>
                <a:extLst>
                  <a:ext uri="{0D108BD9-81ED-4DB2-BD59-A6C34878D82A}">
                    <a16:rowId xmlns:a16="http://schemas.microsoft.com/office/drawing/2014/main" val="3899322982"/>
                  </a:ext>
                </a:extLst>
              </a:tr>
            </a:tbl>
          </a:graphicData>
        </a:graphic>
      </p:graphicFrame>
      <p:pic>
        <p:nvPicPr>
          <p:cNvPr id="6" name="Picture 5">
            <a:extLst>
              <a:ext uri="{FF2B5EF4-FFF2-40B4-BE49-F238E27FC236}">
                <a16:creationId xmlns:a16="http://schemas.microsoft.com/office/drawing/2014/main" id="{23375116-D037-4ED2-99B8-E0EB67BC7814}"/>
              </a:ext>
            </a:extLst>
          </p:cNvPr>
          <p:cNvPicPr>
            <a:picLocks noChangeAspect="1"/>
          </p:cNvPicPr>
          <p:nvPr/>
        </p:nvPicPr>
        <p:blipFill>
          <a:blip r:embed="rId2"/>
          <a:stretch>
            <a:fillRect/>
          </a:stretch>
        </p:blipFill>
        <p:spPr>
          <a:xfrm>
            <a:off x="10708504" y="1"/>
            <a:ext cx="1290591" cy="1431976"/>
          </a:xfrm>
          <a:prstGeom prst="rect">
            <a:avLst/>
          </a:prstGeom>
        </p:spPr>
      </p:pic>
      <p:pic>
        <p:nvPicPr>
          <p:cNvPr id="7" name="Picture 6">
            <a:extLst>
              <a:ext uri="{FF2B5EF4-FFF2-40B4-BE49-F238E27FC236}">
                <a16:creationId xmlns:a16="http://schemas.microsoft.com/office/drawing/2014/main" id="{EEF4C05F-BF56-4B8A-A0ED-2464BA542374}"/>
              </a:ext>
            </a:extLst>
          </p:cNvPr>
          <p:cNvPicPr>
            <a:picLocks noChangeAspect="1"/>
          </p:cNvPicPr>
          <p:nvPr/>
        </p:nvPicPr>
        <p:blipFill>
          <a:blip r:embed="rId3"/>
          <a:stretch>
            <a:fillRect/>
          </a:stretch>
        </p:blipFill>
        <p:spPr>
          <a:xfrm>
            <a:off x="0" y="0"/>
            <a:ext cx="1559579" cy="1431977"/>
          </a:xfrm>
          <a:prstGeom prst="rect">
            <a:avLst/>
          </a:prstGeom>
        </p:spPr>
      </p:pic>
    </p:spTree>
    <p:extLst>
      <p:ext uri="{BB962C8B-B14F-4D97-AF65-F5344CB8AC3E}">
        <p14:creationId xmlns:p14="http://schemas.microsoft.com/office/powerpoint/2010/main" val="3815723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1C016-D21E-4E1B-9A11-0689EE134E6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E2F1429-145E-4AD5-BFC5-877265A3A1AF}"/>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58CB3338-C609-4F6D-88B6-0933004DEDFE}"/>
              </a:ext>
            </a:extLst>
          </p:cNvPr>
          <p:cNvPicPr>
            <a:picLocks noChangeAspect="1"/>
          </p:cNvPicPr>
          <p:nvPr/>
        </p:nvPicPr>
        <p:blipFill>
          <a:blip r:embed="rId2"/>
          <a:stretch>
            <a:fillRect/>
          </a:stretch>
        </p:blipFill>
        <p:spPr>
          <a:xfrm>
            <a:off x="838200" y="0"/>
            <a:ext cx="10892901" cy="6858000"/>
          </a:xfrm>
          <a:prstGeom prst="rect">
            <a:avLst/>
          </a:prstGeom>
        </p:spPr>
      </p:pic>
    </p:spTree>
    <p:extLst>
      <p:ext uri="{BB962C8B-B14F-4D97-AF65-F5344CB8AC3E}">
        <p14:creationId xmlns:p14="http://schemas.microsoft.com/office/powerpoint/2010/main" val="2633911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TotalTime>
  <Words>634</Words>
  <Application>Microsoft Office PowerPoint</Application>
  <PresentationFormat>Widescreen</PresentationFormat>
  <Paragraphs>108</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Wingdings</vt:lpstr>
      <vt:lpstr>Office Theme</vt:lpstr>
      <vt:lpstr>PowerPoint Presentation</vt:lpstr>
      <vt:lpstr>Key Words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 Kirby</dc:creator>
  <cp:lastModifiedBy>E Kirby</cp:lastModifiedBy>
  <cp:revision>15</cp:revision>
  <dcterms:created xsi:type="dcterms:W3CDTF">2021-11-30T10:48:44Z</dcterms:created>
  <dcterms:modified xsi:type="dcterms:W3CDTF">2022-02-15T13:58:24Z</dcterms:modified>
</cp:coreProperties>
</file>