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15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25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22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51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62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0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74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31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87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1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70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BD77D-DC53-4CB8-82D9-913D6F9CFCC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C9047-5FA4-4311-A0FC-F9DD8333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70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microsoft.com/office/2007/relationships/hdphoto" Target="../media/hdphoto1.wdp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004048" y="368661"/>
            <a:ext cx="4027287" cy="6084676"/>
            <a:chOff x="5312025" y="368661"/>
            <a:chExt cx="3719310" cy="5412906"/>
          </a:xfrm>
        </p:grpSpPr>
        <p:pic>
          <p:nvPicPr>
            <p:cNvPr id="1030" name="Picture 6" descr="http://t2.gstatic.com/images?q=tbn:ANd9GcRLswZY-munCVZxbIN_AjC7x12zLAyNt2C7zBIt5b3BNrxz02NrYFZRjHYJGA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2025" y="368661"/>
              <a:ext cx="3667208" cy="2736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6" descr="http://t2.gstatic.com/images?q=tbn:ANd9GcRLswZY-munCVZxbIN_AjC7x12zLAyNt2C7zBIt5b3BNrxz02NrYFZRjHYJGA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127" y="3045264"/>
              <a:ext cx="3667208" cy="2736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69" name="Rectangle 2068"/>
          <p:cNvSpPr/>
          <p:nvPr/>
        </p:nvSpPr>
        <p:spPr>
          <a:xfrm>
            <a:off x="788329" y="4737574"/>
            <a:ext cx="3135600" cy="20119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1" name="Rectangle 2070"/>
          <p:cNvSpPr/>
          <p:nvPr/>
        </p:nvSpPr>
        <p:spPr>
          <a:xfrm>
            <a:off x="3455407" y="1700808"/>
            <a:ext cx="2463430" cy="624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http://www.modes4u.com/img/monster-dolls-24_1bi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5" r="14533"/>
          <a:stretch/>
        </p:blipFill>
        <p:spPr bwMode="auto">
          <a:xfrm>
            <a:off x="0" y="1740961"/>
            <a:ext cx="1164671" cy="188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47674" y="80629"/>
            <a:ext cx="3673403" cy="57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Year 8 Wall hanging Project : MAKING </a:t>
            </a:r>
            <a:endParaRPr lang="en-GB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107504" y="764704"/>
            <a:ext cx="4536504" cy="86409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PROJECT OBJECTIVES::</a:t>
            </a:r>
          </a:p>
          <a:p>
            <a:pPr algn="ctr"/>
            <a:r>
              <a:rPr lang="en-GB" sz="1100" dirty="0" smtClean="0"/>
              <a:t>Design a product suitable for a specific person and need</a:t>
            </a:r>
          </a:p>
          <a:p>
            <a:pPr algn="ctr"/>
            <a:r>
              <a:rPr lang="en-GB" sz="1100" dirty="0" smtClean="0"/>
              <a:t>Develop greater accuracy and apply components</a:t>
            </a:r>
          </a:p>
          <a:p>
            <a:pPr algn="ctr"/>
            <a:r>
              <a:rPr lang="en-GB" sz="1100" dirty="0" smtClean="0"/>
              <a:t>Produce a 3D end product</a:t>
            </a:r>
            <a:endParaRPr lang="en-GB" sz="1100" dirty="0"/>
          </a:p>
        </p:txBody>
      </p:sp>
      <p:pic>
        <p:nvPicPr>
          <p:cNvPr id="1032" name="Picture 8" descr="http://www.brightonsewingcentre.co.uk/user/products/large/janome_2522_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804" b="89732" l="2773" r="9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49" y="4751181"/>
            <a:ext cx="2571692" cy="199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07504" y="6277130"/>
            <a:ext cx="1810463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CHECK your stitch settings</a:t>
            </a:r>
            <a:endParaRPr lang="en-GB" sz="11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627784" y="4853904"/>
            <a:ext cx="0" cy="458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901576" y="4956861"/>
            <a:ext cx="267451" cy="4578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19682" y="4606770"/>
            <a:ext cx="884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L</a:t>
            </a:r>
            <a:r>
              <a:rPr lang="en-GB" sz="1200" dirty="0" smtClean="0"/>
              <a:t>ength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2946773" y="4730989"/>
            <a:ext cx="884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W</a:t>
            </a:r>
            <a:r>
              <a:rPr lang="en-GB" sz="1200" dirty="0" smtClean="0"/>
              <a:t>idth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907704" y="623731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Straight stitch =  </a:t>
            </a:r>
            <a:r>
              <a:rPr lang="en-GB" sz="1200" b="1" dirty="0" smtClean="0">
                <a:solidFill>
                  <a:schemeClr val="accent4">
                    <a:lumMod val="75000"/>
                  </a:schemeClr>
                </a:solidFill>
              </a:rPr>
              <a:t>L2</a:t>
            </a:r>
            <a:r>
              <a:rPr lang="en-GB" sz="1200" b="1" dirty="0" smtClean="0"/>
              <a:t>      </a:t>
            </a:r>
            <a:r>
              <a:rPr lang="en-GB" sz="1200" b="1" dirty="0" smtClean="0">
                <a:solidFill>
                  <a:schemeClr val="accent2"/>
                </a:solidFill>
              </a:rPr>
              <a:t>W0</a:t>
            </a:r>
          </a:p>
          <a:p>
            <a:r>
              <a:rPr lang="en-GB" sz="1200" b="1" dirty="0" err="1" smtClean="0"/>
              <a:t>Zig</a:t>
            </a:r>
            <a:r>
              <a:rPr lang="en-GB" sz="1200" b="1" dirty="0" smtClean="0"/>
              <a:t> </a:t>
            </a:r>
            <a:r>
              <a:rPr lang="en-GB" sz="1200" b="1" dirty="0" err="1" smtClean="0"/>
              <a:t>Zag</a:t>
            </a:r>
            <a:r>
              <a:rPr lang="en-GB" sz="1200" b="1" dirty="0" smtClean="0"/>
              <a:t> stitch =   </a:t>
            </a:r>
            <a:r>
              <a:rPr lang="en-GB" sz="1200" b="1" dirty="0" smtClean="0">
                <a:solidFill>
                  <a:schemeClr val="accent4">
                    <a:lumMod val="75000"/>
                  </a:schemeClr>
                </a:solidFill>
              </a:rPr>
              <a:t>L1.5</a:t>
            </a:r>
            <a:r>
              <a:rPr lang="en-GB" sz="1200" b="1" dirty="0" smtClean="0"/>
              <a:t>   </a:t>
            </a:r>
            <a:r>
              <a:rPr lang="en-GB" sz="1200" b="1" dirty="0" smtClean="0">
                <a:solidFill>
                  <a:schemeClr val="accent2"/>
                </a:solidFill>
              </a:rPr>
              <a:t>W5</a:t>
            </a:r>
            <a:r>
              <a:rPr lang="en-GB" sz="1200" b="1" dirty="0" smtClean="0"/>
              <a:t> </a:t>
            </a:r>
            <a:endParaRPr lang="en-GB" sz="1200" b="1" dirty="0"/>
          </a:p>
        </p:txBody>
      </p:sp>
      <p:sp>
        <p:nvSpPr>
          <p:cNvPr id="21" name="Rectangle 20"/>
          <p:cNvSpPr/>
          <p:nvPr/>
        </p:nvSpPr>
        <p:spPr>
          <a:xfrm>
            <a:off x="6300192" y="116632"/>
            <a:ext cx="2664296" cy="23762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u="sng" dirty="0" smtClean="0"/>
              <a:t>SKILLS</a:t>
            </a:r>
          </a:p>
          <a:p>
            <a:pPr algn="ctr"/>
            <a:r>
              <a:rPr lang="en-GB" sz="1100" dirty="0" smtClean="0"/>
              <a:t>Creating a template</a:t>
            </a:r>
          </a:p>
          <a:p>
            <a:pPr algn="ctr"/>
            <a:r>
              <a:rPr lang="en-GB" sz="1100" dirty="0" smtClean="0"/>
              <a:t>Applying a seam allowance</a:t>
            </a:r>
          </a:p>
          <a:p>
            <a:pPr algn="ctr"/>
            <a:r>
              <a:rPr lang="en-GB" sz="1100" dirty="0" smtClean="0"/>
              <a:t>Cutting fabric using a template</a:t>
            </a:r>
          </a:p>
          <a:p>
            <a:pPr algn="ctr"/>
            <a:r>
              <a:rPr lang="en-GB" sz="1100" dirty="0" smtClean="0"/>
              <a:t>Pinning and tacking</a:t>
            </a:r>
          </a:p>
          <a:p>
            <a:pPr algn="ctr"/>
            <a:r>
              <a:rPr lang="en-GB" sz="1100" dirty="0" smtClean="0"/>
              <a:t>Applique</a:t>
            </a:r>
          </a:p>
          <a:p>
            <a:pPr algn="ctr"/>
            <a:r>
              <a:rPr lang="en-GB" sz="1100" dirty="0" smtClean="0"/>
              <a:t>Sewing on buttons</a:t>
            </a:r>
          </a:p>
          <a:p>
            <a:pPr algn="ctr"/>
            <a:r>
              <a:rPr lang="en-GB" sz="1100" dirty="0" smtClean="0"/>
              <a:t>Basic sewing machine skills</a:t>
            </a:r>
          </a:p>
          <a:p>
            <a:pPr algn="ctr"/>
            <a:r>
              <a:rPr lang="en-GB" sz="1100" dirty="0" smtClean="0"/>
              <a:t>Sewing on a zip</a:t>
            </a:r>
          </a:p>
          <a:p>
            <a:pPr algn="ctr"/>
            <a:r>
              <a:rPr lang="en-GB" sz="1100" dirty="0" smtClean="0"/>
              <a:t>Making a pocket</a:t>
            </a:r>
          </a:p>
          <a:p>
            <a:pPr algn="ctr"/>
            <a:r>
              <a:rPr lang="en-GB" sz="1100" dirty="0" smtClean="0"/>
              <a:t>Creating 3D parts</a:t>
            </a:r>
          </a:p>
          <a:p>
            <a:pPr algn="ctr"/>
            <a:r>
              <a:rPr lang="en-GB" sz="1100" dirty="0" smtClean="0"/>
              <a:t>Correctly applying the ‘right side’ of the fabric</a:t>
            </a:r>
            <a:endParaRPr lang="en-GB" sz="1100" dirty="0"/>
          </a:p>
        </p:txBody>
      </p:sp>
      <p:sp>
        <p:nvSpPr>
          <p:cNvPr id="3" name="Rounded Rectangle 2"/>
          <p:cNvSpPr/>
          <p:nvPr/>
        </p:nvSpPr>
        <p:spPr>
          <a:xfrm>
            <a:off x="974835" y="1700808"/>
            <a:ext cx="2446032" cy="274652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u="sng" dirty="0" smtClean="0"/>
              <a:t>Applique</a:t>
            </a:r>
          </a:p>
          <a:p>
            <a:pPr algn="ctr"/>
            <a:endParaRPr lang="en-GB" u="sng" dirty="0" smtClean="0"/>
          </a:p>
          <a:p>
            <a:pPr marL="342900" indent="-342900">
              <a:buAutoNum type="arabicPeriod"/>
            </a:pPr>
            <a:r>
              <a:rPr lang="en-GB" sz="1200" dirty="0" smtClean="0"/>
              <a:t>Cut out your template .</a:t>
            </a:r>
          </a:p>
          <a:p>
            <a:pPr marL="342900" indent="-342900">
              <a:buAutoNum type="arabicPeriod"/>
            </a:pPr>
            <a:r>
              <a:rPr lang="en-GB" sz="1200" dirty="0" smtClean="0"/>
              <a:t>Pin your template to your fabric.</a:t>
            </a:r>
          </a:p>
          <a:p>
            <a:pPr marL="342900" indent="-342900">
              <a:buAutoNum type="arabicPeriod"/>
            </a:pPr>
            <a:r>
              <a:rPr lang="en-GB" sz="1200" dirty="0" smtClean="0"/>
              <a:t>Cut around the template.</a:t>
            </a:r>
          </a:p>
          <a:p>
            <a:pPr marL="342900" indent="-342900">
              <a:buAutoNum type="arabicPeriod"/>
            </a:pPr>
            <a:r>
              <a:rPr lang="en-GB" sz="1200" dirty="0" smtClean="0"/>
              <a:t>Pin and tack the shape onto your background fabric.</a:t>
            </a:r>
          </a:p>
          <a:p>
            <a:pPr marL="342900" indent="-342900">
              <a:buAutoNum type="arabicPeriod"/>
            </a:pPr>
            <a:r>
              <a:rPr lang="en-GB" sz="1200" dirty="0" smtClean="0"/>
              <a:t>Sew around the edge of the shape.</a:t>
            </a:r>
          </a:p>
          <a:p>
            <a:pPr marL="342900" indent="-342900">
              <a:buAutoNum type="arabicPeriod"/>
            </a:pPr>
            <a:r>
              <a:rPr lang="en-GB" sz="1200" dirty="0" smtClean="0"/>
              <a:t>Add further decoration if you want to.</a:t>
            </a:r>
            <a:endParaRPr lang="en-GB" sz="12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96530" y="2682177"/>
            <a:ext cx="162141" cy="9412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264" y="4369988"/>
            <a:ext cx="195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Machine Applique</a:t>
            </a:r>
            <a:endParaRPr lang="en-GB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92469" y="1962673"/>
            <a:ext cx="906618" cy="3627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www.parkandbond.com/cms/images/sew-a-button-2-62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1656184" cy="102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parkandbond.com/cms/images/sew-a-button-4-62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217" y="5517232"/>
            <a:ext cx="1639702" cy="1014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228184" y="645333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Sewing on a button…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946773" y="5818042"/>
            <a:ext cx="4740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275856" y="5612040"/>
            <a:ext cx="884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Stitch Selector</a:t>
            </a:r>
            <a:endParaRPr lang="en-GB" sz="1200" dirty="0"/>
          </a:p>
        </p:txBody>
      </p:sp>
      <p:pic>
        <p:nvPicPr>
          <p:cNvPr id="2056" name="Picture 8" descr="Topstitch across the zipper bottom and along the unattached tape edge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332" y="4293122"/>
            <a:ext cx="1414587" cy="112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7236296" y="392376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Sewing binding…</a:t>
            </a:r>
            <a:endParaRPr lang="en-GB" dirty="0"/>
          </a:p>
        </p:txBody>
      </p:sp>
      <p:sp>
        <p:nvSpPr>
          <p:cNvPr id="26" name="Rounded Rectangle 25"/>
          <p:cNvSpPr/>
          <p:nvPr/>
        </p:nvSpPr>
        <p:spPr>
          <a:xfrm>
            <a:off x="5378112" y="2602089"/>
            <a:ext cx="3596807" cy="133096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/>
              <a:t>Level 4</a:t>
            </a:r>
          </a:p>
          <a:p>
            <a:pPr algn="ctr"/>
            <a:r>
              <a:rPr lang="en-GB" sz="1200" dirty="0" smtClean="0"/>
              <a:t>Use the correct tools and pay attention to accuracy</a:t>
            </a:r>
          </a:p>
          <a:p>
            <a:pPr algn="ctr"/>
            <a:r>
              <a:rPr lang="en-GB" sz="1200" b="1" dirty="0" smtClean="0"/>
              <a:t>Level 5</a:t>
            </a:r>
          </a:p>
          <a:p>
            <a:pPr algn="ctr"/>
            <a:r>
              <a:rPr lang="en-GB" sz="1200" dirty="0" smtClean="0"/>
              <a:t>Use a range of tools and components with precision</a:t>
            </a:r>
          </a:p>
          <a:p>
            <a:pPr algn="ctr"/>
            <a:r>
              <a:rPr lang="en-GB" sz="1200" b="1" dirty="0" smtClean="0"/>
              <a:t>Level 6</a:t>
            </a:r>
          </a:p>
          <a:p>
            <a:pPr algn="ctr"/>
            <a:r>
              <a:rPr lang="en-GB" sz="1200" dirty="0" smtClean="0"/>
              <a:t>Produce a  successful end product and explain any changes you made</a:t>
            </a:r>
            <a:endParaRPr lang="en-GB" sz="1200" dirty="0"/>
          </a:p>
        </p:txBody>
      </p:sp>
      <p:sp>
        <p:nvSpPr>
          <p:cNvPr id="28" name="Rectangle 27"/>
          <p:cNvSpPr/>
          <p:nvPr/>
        </p:nvSpPr>
        <p:spPr>
          <a:xfrm>
            <a:off x="3923927" y="4391928"/>
            <a:ext cx="1673835" cy="230704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358927" y="453556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Hand Embroidery…</a:t>
            </a:r>
            <a:endParaRPr lang="en-GB" dirty="0"/>
          </a:p>
        </p:txBody>
      </p:sp>
      <p:pic>
        <p:nvPicPr>
          <p:cNvPr id="2068" name="Picture 20" descr="http://www.french-knots.com/wp-content/uploads/2010/01/chainstitch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281" y="4495246"/>
            <a:ext cx="1076429" cy="111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http://www.embroidery-methods.com/image-files/cross-stitch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902" y="5664896"/>
            <a:ext cx="100965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453506" y="6421978"/>
            <a:ext cx="137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Bradley Hand ITC" pitchFamily="66" charset="0"/>
              </a:rPr>
              <a:t>Cross Stitch</a:t>
            </a:r>
            <a:endParaRPr lang="en-GB" sz="1200" b="1" dirty="0">
              <a:latin typeface="Bradley Hand ITC" pitchFamily="66" charset="0"/>
            </a:endParaRPr>
          </a:p>
        </p:txBody>
      </p:sp>
      <p:sp>
        <p:nvSpPr>
          <p:cNvPr id="2051" name="Rectangle 2050"/>
          <p:cNvSpPr/>
          <p:nvPr/>
        </p:nvSpPr>
        <p:spPr>
          <a:xfrm>
            <a:off x="107504" y="44623"/>
            <a:ext cx="2090347" cy="7200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dirty="0" smtClean="0"/>
          </a:p>
          <a:p>
            <a:pPr algn="ctr"/>
            <a:r>
              <a:rPr lang="en-GB" sz="1200" dirty="0" smtClean="0"/>
              <a:t>Right side – Template- Sew-</a:t>
            </a:r>
          </a:p>
          <a:p>
            <a:pPr algn="ctr"/>
            <a:r>
              <a:rPr lang="en-GB" sz="1200" dirty="0" smtClean="0"/>
              <a:t>Seam allowance – Applique – </a:t>
            </a:r>
          </a:p>
          <a:p>
            <a:pPr algn="ctr"/>
            <a:r>
              <a:rPr lang="en-GB" sz="1200" dirty="0" smtClean="0"/>
              <a:t>Embroidery- Fabric-Cotton</a:t>
            </a:r>
          </a:p>
          <a:p>
            <a:pPr algn="ctr"/>
            <a:endParaRPr lang="en-GB" dirty="0"/>
          </a:p>
        </p:txBody>
      </p:sp>
      <p:cxnSp>
        <p:nvCxnSpPr>
          <p:cNvPr id="2057" name="Straight Connector 2056"/>
          <p:cNvCxnSpPr/>
          <p:nvPr/>
        </p:nvCxnSpPr>
        <p:spPr>
          <a:xfrm>
            <a:off x="6012160" y="116632"/>
            <a:ext cx="0" cy="237626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1" name="Straight Arrow Connector 2060"/>
          <p:cNvCxnSpPr/>
          <p:nvPr/>
        </p:nvCxnSpPr>
        <p:spPr>
          <a:xfrm flipH="1">
            <a:off x="6012160" y="2325390"/>
            <a:ext cx="28803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65" name="TextBox 2064"/>
          <p:cNvSpPr txBox="1"/>
          <p:nvPr/>
        </p:nvSpPr>
        <p:spPr>
          <a:xfrm>
            <a:off x="5972090" y="-27384"/>
            <a:ext cx="400110" cy="22175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400" b="1" dirty="0" smtClean="0"/>
              <a:t>Seam allowance = 1.5cm</a:t>
            </a:r>
            <a:endParaRPr lang="en-GB" sz="1400" b="1" dirty="0"/>
          </a:p>
        </p:txBody>
      </p:sp>
      <p:sp>
        <p:nvSpPr>
          <p:cNvPr id="2067" name="TextBox 2066"/>
          <p:cNvSpPr txBox="1"/>
          <p:nvPr/>
        </p:nvSpPr>
        <p:spPr>
          <a:xfrm>
            <a:off x="3474482" y="1628800"/>
            <a:ext cx="2465670" cy="738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SAFETY: </a:t>
            </a:r>
            <a:r>
              <a:rPr lang="en-GB" sz="1200" dirty="0" smtClean="0">
                <a:solidFill>
                  <a:schemeClr val="accent2"/>
                </a:solidFill>
              </a:rPr>
              <a:t>One person on a sewing machine / 4 H rules/ Carry  equipment correctly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49" name="Picture 48" descr="http://4.bp.blogspot.com/-jlUusFnHAJg/TZ41cxwSNiI/AAAAAAAAAOE/wZo_L5qu4-8/s1600/Blanket+stitch+image+1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131" y="2600907"/>
            <a:ext cx="1192130" cy="177175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483114" y="2397398"/>
            <a:ext cx="152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Blanket stitch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716016" y="735280"/>
            <a:ext cx="11996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Double hem fold 1cm twice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001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227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Office Theme</vt:lpstr>
      <vt:lpstr>PowerPoint Presentation</vt:lpstr>
    </vt:vector>
  </TitlesOfParts>
  <Company>App-Packaging.com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S Gill</cp:lastModifiedBy>
  <cp:revision>20</cp:revision>
  <cp:lastPrinted>2019-11-14T15:35:23Z</cp:lastPrinted>
  <dcterms:created xsi:type="dcterms:W3CDTF">2012-07-26T22:38:44Z</dcterms:created>
  <dcterms:modified xsi:type="dcterms:W3CDTF">2019-12-11T09:54:52Z</dcterms:modified>
</cp:coreProperties>
</file>