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9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0359-5AE2-4A17-8028-A2516A062945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36D-4E7E-455A-B81E-593EE2EE3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7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0359-5AE2-4A17-8028-A2516A062945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36D-4E7E-455A-B81E-593EE2EE3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9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0359-5AE2-4A17-8028-A2516A062945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36D-4E7E-455A-B81E-593EE2EE3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9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0359-5AE2-4A17-8028-A2516A062945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36D-4E7E-455A-B81E-593EE2EE3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8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0359-5AE2-4A17-8028-A2516A062945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36D-4E7E-455A-B81E-593EE2EE3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7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0359-5AE2-4A17-8028-A2516A062945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36D-4E7E-455A-B81E-593EE2EE3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4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0359-5AE2-4A17-8028-A2516A062945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36D-4E7E-455A-B81E-593EE2EE3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0359-5AE2-4A17-8028-A2516A062945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36D-4E7E-455A-B81E-593EE2EE3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1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0359-5AE2-4A17-8028-A2516A062945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36D-4E7E-455A-B81E-593EE2EE3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30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0359-5AE2-4A17-8028-A2516A062945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36D-4E7E-455A-B81E-593EE2EE3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0359-5AE2-4A17-8028-A2516A062945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236D-4E7E-455A-B81E-593EE2EE3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0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0359-5AE2-4A17-8028-A2516A062945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236D-4E7E-455A-B81E-593EE2EE3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u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3" y="62346"/>
            <a:ext cx="190500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4793" y="1043422"/>
            <a:ext cx="2784764" cy="110143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UNIT 3 – Professional Dance Study</a:t>
            </a:r>
          </a:p>
          <a:p>
            <a:pPr algn="ctr"/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‘Rosas </a:t>
            </a:r>
            <a:r>
              <a:rPr lang="en-GB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Danst</a:t>
            </a:r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 Rosas’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7271" y="859963"/>
            <a:ext cx="5022850" cy="1569660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Choreographed by Anne Teresa De </a:t>
            </a:r>
            <a:r>
              <a:rPr lang="en-GB" sz="1200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Keersmaeker</a:t>
            </a:r>
            <a:endParaRPr lang="en-GB" sz="1200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First performed in</a:t>
            </a:r>
            <a:r>
              <a:rPr lang="en-GB" sz="12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en-GB" sz="1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1983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Film was created and performed in 1997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Nationality, Belgium.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Her dance company is called ‘Rosas’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Rosas </a:t>
            </a:r>
            <a:r>
              <a:rPr lang="en-GB" sz="1200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Danst</a:t>
            </a:r>
            <a:r>
              <a:rPr lang="en-GB" sz="1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Rosas</a:t>
            </a:r>
            <a:r>
              <a:rPr lang="en-GB" sz="1200" baseline="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en-GB" sz="1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was the</a:t>
            </a:r>
            <a:r>
              <a:rPr lang="en-GB" sz="1200" baseline="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companies</a:t>
            </a:r>
            <a:r>
              <a:rPr lang="en-GB" sz="1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first piece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Rosas</a:t>
            </a:r>
            <a:r>
              <a:rPr lang="en-GB" sz="1200" baseline="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en-GB" sz="1200" baseline="0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Danst</a:t>
            </a:r>
            <a:r>
              <a:rPr lang="en-GB" sz="1200" baseline="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Rosas means “we dance ourselves”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Dance style is ‘Contemporary’ dance.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157153" y="2489736"/>
            <a:ext cx="4142220" cy="924608"/>
            <a:chOff x="8049780" y="538894"/>
            <a:chExt cx="4142220" cy="924608"/>
          </a:xfrm>
        </p:grpSpPr>
        <p:sp>
          <p:nvSpPr>
            <p:cNvPr id="7" name="Rectangle 6"/>
            <p:cNvSpPr/>
            <p:nvPr/>
          </p:nvSpPr>
          <p:spPr>
            <a:xfrm>
              <a:off x="8049780" y="940282"/>
              <a:ext cx="40738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92100" lvl="0" indent="-292100">
                <a:buClr>
                  <a:srgbClr val="72A376"/>
                </a:buClr>
                <a:buSzPct val="70000"/>
                <a:buFont typeface="Wingdings 2"/>
                <a:buChar char=""/>
              </a:pPr>
              <a:r>
                <a:rPr lang="en-GB" sz="1400" b="1" dirty="0" smtClean="0">
                  <a:latin typeface="Rockwell"/>
                </a:rPr>
                <a:t>Dance styles</a:t>
              </a:r>
              <a:r>
                <a:rPr lang="en-GB" sz="1400" dirty="0" smtClean="0">
                  <a:latin typeface="Rockwell"/>
                </a:rPr>
                <a:t> – Pedestrian, minimalist, gestural, abstract, mechanical, </a:t>
              </a:r>
              <a:r>
                <a:rPr lang="en-GB" sz="1400" dirty="0" smtClean="0">
                  <a:latin typeface="Rockwell"/>
                </a:rPr>
                <a:t>grounded.</a:t>
              </a:r>
              <a:endParaRPr lang="en-GB" sz="1400" dirty="0" smtClean="0">
                <a:latin typeface="Rockwel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49780" y="538894"/>
              <a:ext cx="41422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92100" lvl="0" indent="-292100">
                <a:buClr>
                  <a:srgbClr val="72A376"/>
                </a:buClr>
                <a:buSzPct val="70000"/>
                <a:buFont typeface="Wingdings 2"/>
                <a:buChar char=""/>
              </a:pPr>
              <a:r>
                <a:rPr lang="en-GB" sz="1400" b="1" dirty="0" smtClean="0">
                  <a:latin typeface="Rockwell"/>
                </a:rPr>
                <a:t>Themes </a:t>
              </a:r>
              <a:r>
                <a:rPr lang="en-GB" sz="1400" dirty="0" smtClean="0">
                  <a:latin typeface="Rockwell"/>
                </a:rPr>
                <a:t>– Human behaviour and rage.</a:t>
              </a:r>
              <a:endParaRPr lang="en-GB" sz="1400" dirty="0">
                <a:latin typeface="Rockwell"/>
              </a:endParaRPr>
            </a:p>
          </p:txBody>
        </p:sp>
      </p:grp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93" y="208157"/>
            <a:ext cx="540791" cy="5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61321" y="480146"/>
            <a:ext cx="205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Key Information</a:t>
            </a:r>
            <a:endParaRPr lang="en-GB" sz="1600" b="1" u="sng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27" y="2203348"/>
            <a:ext cx="1654495" cy="2143753"/>
          </a:xfrm>
          <a:prstGeom prst="rect">
            <a:avLst/>
          </a:prstGeom>
        </p:spPr>
      </p:pic>
      <p:pic>
        <p:nvPicPr>
          <p:cNvPr id="32" name="Picture 2" descr="Image result for rosas danst ros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08" y="86829"/>
            <a:ext cx="3273420" cy="23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b="7488"/>
          <a:stretch/>
        </p:blipFill>
        <p:spPr>
          <a:xfrm>
            <a:off x="5060323" y="5081501"/>
            <a:ext cx="564097" cy="84027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966608" y="5954121"/>
            <a:ext cx="906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1. Twiddle </a:t>
            </a:r>
            <a:r>
              <a:rPr lang="en-GB" sz="1200" dirty="0"/>
              <a:t>your fingers on your lap.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/>
          <a:srcRect l="30904" r="11175"/>
          <a:stretch/>
        </p:blipFill>
        <p:spPr>
          <a:xfrm>
            <a:off x="5764222" y="5077908"/>
            <a:ext cx="1142507" cy="84910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865280" y="5954121"/>
            <a:ext cx="1142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2. Cross </a:t>
            </a:r>
            <a:r>
              <a:rPr lang="en-GB" sz="1200" dirty="0"/>
              <a:t>your right leg over the left.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4130" y="5077908"/>
            <a:ext cx="757903" cy="65684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007623" y="5921772"/>
            <a:ext cx="105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3. Nod </a:t>
            </a:r>
            <a:r>
              <a:rPr lang="en-GB" sz="1200" dirty="0"/>
              <a:t>your head.</a:t>
            </a:r>
          </a:p>
        </p:txBody>
      </p:sp>
      <p:pic>
        <p:nvPicPr>
          <p:cNvPr id="39" name="Picture 2" descr="Image result for arms crossed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r="23658" b="47149"/>
          <a:stretch/>
        </p:blipFill>
        <p:spPr bwMode="auto">
          <a:xfrm>
            <a:off x="7999434" y="4988548"/>
            <a:ext cx="556413" cy="8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7905915" y="5921772"/>
            <a:ext cx="871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4. Cross </a:t>
            </a:r>
            <a:r>
              <a:rPr lang="en-GB" sz="1200" dirty="0"/>
              <a:t>your arms. </a:t>
            </a:r>
          </a:p>
        </p:txBody>
      </p:sp>
      <p:pic>
        <p:nvPicPr>
          <p:cNvPr id="41" name="Picture 4" descr="Image result for slouc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75" y="4998939"/>
            <a:ext cx="915937" cy="9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8745920" y="5943730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5. Slouch</a:t>
            </a:r>
            <a:r>
              <a:rPr lang="en-GB" sz="1200" dirty="0"/>
              <a:t>.</a:t>
            </a:r>
          </a:p>
        </p:txBody>
      </p:sp>
      <p:sp>
        <p:nvSpPr>
          <p:cNvPr id="43" name="Round Diagonal Corner Rectangle 42"/>
          <p:cNvSpPr/>
          <p:nvPr/>
        </p:nvSpPr>
        <p:spPr>
          <a:xfrm>
            <a:off x="5060323" y="4586009"/>
            <a:ext cx="1533894" cy="375222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4800" dirty="0" smtClean="0"/>
          </a:p>
          <a:p>
            <a:pPr algn="r"/>
            <a:r>
              <a:rPr lang="en-GB" dirty="0"/>
              <a:t>First 8 Counts</a:t>
            </a:r>
          </a:p>
          <a:p>
            <a:pPr algn="r"/>
            <a:endParaRPr lang="en-GB" sz="4800" dirty="0"/>
          </a:p>
        </p:txBody>
      </p:sp>
      <p:pic>
        <p:nvPicPr>
          <p:cNvPr id="44" name="Picture 6" descr="Image result for sitting up straight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r="61158"/>
          <a:stretch/>
        </p:blipFill>
        <p:spPr bwMode="auto">
          <a:xfrm>
            <a:off x="9700386" y="4961231"/>
            <a:ext cx="529043" cy="98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9570828" y="5932460"/>
            <a:ext cx="784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6. Sit </a:t>
            </a:r>
            <a:r>
              <a:rPr lang="en-GB" sz="1200" dirty="0"/>
              <a:t>up.</a:t>
            </a:r>
          </a:p>
        </p:txBody>
      </p:sp>
      <p:pic>
        <p:nvPicPr>
          <p:cNvPr id="46" name="Picture 8" descr="Image result for hand up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4" r="29378"/>
          <a:stretch/>
        </p:blipFill>
        <p:spPr bwMode="auto">
          <a:xfrm>
            <a:off x="10545666" y="5007624"/>
            <a:ext cx="551915" cy="9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0355379" y="5910274"/>
            <a:ext cx="8370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7. Arm </a:t>
            </a:r>
            <a:r>
              <a:rPr lang="en-GB" sz="1200" dirty="0"/>
              <a:t>up.</a:t>
            </a:r>
          </a:p>
        </p:txBody>
      </p:sp>
      <p:pic>
        <p:nvPicPr>
          <p:cNvPr id="48" name="Picture 10" descr="Image result for sitting in chair with leg crosse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384" y="4934477"/>
            <a:ext cx="659891" cy="9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11185575" y="5921772"/>
            <a:ext cx="1064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8. Arm </a:t>
            </a:r>
            <a:r>
              <a:rPr lang="en-GB" sz="1200" dirty="0"/>
              <a:t>down.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92745" y="2706545"/>
            <a:ext cx="43407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1400" dirty="0" smtClean="0">
                <a:latin typeface="Comic Sans MS" panose="030F0702030302020204" pitchFamily="66" charset="0"/>
              </a:rPr>
              <a:t>On your tummy, cobra.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Comic Sans MS" panose="030F0702030302020204" pitchFamily="66" charset="0"/>
              </a:rPr>
              <a:t>Look to the right.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Comic Sans MS" panose="030F0702030302020204" pitchFamily="66" charset="0"/>
              </a:rPr>
              <a:t>Feed left arm through.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Comic Sans MS" panose="030F0702030302020204" pitchFamily="66" charset="0"/>
              </a:rPr>
              <a:t>Roll to the left, end back on tummy.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1" name="Round Diagonal Corner Rectangle 50"/>
          <p:cNvSpPr/>
          <p:nvPr/>
        </p:nvSpPr>
        <p:spPr>
          <a:xfrm>
            <a:off x="2928003" y="2589128"/>
            <a:ext cx="1693718" cy="357132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4800" dirty="0" smtClean="0"/>
          </a:p>
          <a:p>
            <a:pPr algn="r"/>
            <a:r>
              <a:rPr lang="en-GB" dirty="0" smtClean="0"/>
              <a:t>Floor sequence</a:t>
            </a:r>
            <a:endParaRPr lang="en-GB" dirty="0"/>
          </a:p>
          <a:p>
            <a:pPr algn="r"/>
            <a:endParaRPr lang="en-GB" sz="4800" dirty="0"/>
          </a:p>
        </p:txBody>
      </p:sp>
      <p:sp>
        <p:nvSpPr>
          <p:cNvPr id="31" name="Rectangle 30"/>
          <p:cNvSpPr/>
          <p:nvPr/>
        </p:nvSpPr>
        <p:spPr>
          <a:xfrm>
            <a:off x="144378" y="4510028"/>
            <a:ext cx="4688751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Motif Development: Working with existing movement material and changing it to create a new section of your dance.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1595" y="5308635"/>
            <a:ext cx="4741543" cy="1015663"/>
          </a:xfrm>
          <a:prstGeom prst="rect">
            <a:avLst/>
          </a:prstGeom>
          <a:ln w="7620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 smtClean="0">
                <a:latin typeface="Comic Sans MS" panose="030F0702030302020204" pitchFamily="66" charset="0"/>
              </a:rPr>
              <a:t>Retrograde</a:t>
            </a:r>
            <a:r>
              <a:rPr lang="en-GB" sz="1200" dirty="0" smtClean="0">
                <a:latin typeface="Comic Sans MS" panose="030F0702030302020204" pitchFamily="66" charset="0"/>
              </a:rPr>
              <a:t> – perform your sequence backwards.</a:t>
            </a:r>
          </a:p>
          <a:p>
            <a:r>
              <a:rPr lang="en-GB" sz="1200" b="1" dirty="0" smtClean="0">
                <a:latin typeface="Comic Sans MS" panose="030F0702030302020204" pitchFamily="66" charset="0"/>
              </a:rPr>
              <a:t>Change the levels </a:t>
            </a:r>
            <a:r>
              <a:rPr lang="en-GB" sz="1200" dirty="0" smtClean="0">
                <a:latin typeface="Comic Sans MS" panose="030F0702030302020204" pitchFamily="66" charset="0"/>
              </a:rPr>
              <a:t>– if you raised your arm up, take it down etc.</a:t>
            </a:r>
          </a:p>
          <a:p>
            <a:r>
              <a:rPr lang="en-GB" sz="1200" b="1" dirty="0" smtClean="0">
                <a:latin typeface="Comic Sans MS" panose="030F0702030302020204" pitchFamily="66" charset="0"/>
              </a:rPr>
              <a:t>Add an action</a:t>
            </a:r>
          </a:p>
          <a:p>
            <a:r>
              <a:rPr lang="en-GB" sz="1200" b="1" dirty="0" smtClean="0">
                <a:latin typeface="Comic Sans MS" panose="030F0702030302020204" pitchFamily="66" charset="0"/>
              </a:rPr>
              <a:t>Take an action away</a:t>
            </a:r>
          </a:p>
          <a:p>
            <a:r>
              <a:rPr lang="en-GB" sz="1200" b="1" dirty="0" smtClean="0">
                <a:latin typeface="Comic Sans MS" panose="030F0702030302020204" pitchFamily="66" charset="0"/>
              </a:rPr>
              <a:t>Repetition</a:t>
            </a:r>
            <a:r>
              <a:rPr lang="en-GB" sz="1200" dirty="0" smtClean="0">
                <a:latin typeface="Comic Sans MS" panose="030F0702030302020204" pitchFamily="66" charset="0"/>
              </a:rPr>
              <a:t> – repeat an action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54" name="Regular Pentagon 53"/>
          <p:cNvSpPr/>
          <p:nvPr/>
        </p:nvSpPr>
        <p:spPr>
          <a:xfrm>
            <a:off x="6174966" y="2861313"/>
            <a:ext cx="1737939" cy="1436860"/>
          </a:xfrm>
          <a:prstGeom prst="pentago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TRAVEL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TURN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JUMP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BALANCE/STILNESS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GESTURE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Curved Left Arrow 51"/>
          <p:cNvSpPr/>
          <p:nvPr/>
        </p:nvSpPr>
        <p:spPr>
          <a:xfrm>
            <a:off x="4192656" y="5120648"/>
            <a:ext cx="547352" cy="1391639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Folded Corner 52"/>
          <p:cNvSpPr/>
          <p:nvPr/>
        </p:nvSpPr>
        <p:spPr>
          <a:xfrm>
            <a:off x="5380461" y="2628024"/>
            <a:ext cx="1198903" cy="512236"/>
          </a:xfrm>
          <a:prstGeom prst="foldedCorner">
            <a:avLst/>
          </a:prstGeom>
          <a:solidFill>
            <a:srgbClr val="F73954"/>
          </a:solidFill>
          <a:ln>
            <a:solidFill>
              <a:srgbClr val="F73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 Basic Dance Actions</a:t>
            </a:r>
            <a:endParaRPr lang="en-GB" sz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5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2918" y="980451"/>
            <a:ext cx="821907" cy="821907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>
          <a:xfrm>
            <a:off x="771977" y="6283678"/>
            <a:ext cx="1680389" cy="128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452366" y="6070959"/>
            <a:ext cx="147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Most common used choreographic device in this piece. </a:t>
            </a:r>
            <a:endParaRPr lang="en-GB" sz="1200" dirty="0"/>
          </a:p>
        </p:txBody>
      </p:sp>
      <p:sp>
        <p:nvSpPr>
          <p:cNvPr id="61" name="Rectangle 60"/>
          <p:cNvSpPr/>
          <p:nvPr/>
        </p:nvSpPr>
        <p:spPr>
          <a:xfrm>
            <a:off x="8341504" y="3667866"/>
            <a:ext cx="3313216" cy="10156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dance is structured around the phases of a day. The </a:t>
            </a:r>
            <a:r>
              <a:rPr lang="en-GB" sz="12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first </a:t>
            </a:r>
            <a:r>
              <a:rPr lang="en-GB" sz="1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movement represents the night-time, the </a:t>
            </a:r>
            <a:r>
              <a:rPr lang="en-GB" sz="12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second</a:t>
            </a:r>
            <a:r>
              <a:rPr lang="en-GB" sz="1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is the morning, the </a:t>
            </a:r>
            <a:r>
              <a:rPr lang="en-GB" sz="12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third</a:t>
            </a:r>
            <a:r>
              <a:rPr lang="en-GB" sz="1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is afternoon and the </a:t>
            </a:r>
            <a:r>
              <a:rPr lang="en-GB" sz="12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fourth</a:t>
            </a:r>
            <a:r>
              <a:rPr lang="en-GB" sz="1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movement, the dancers go into a kind of overdrive.</a:t>
            </a:r>
            <a:endParaRPr lang="en-GB" sz="1200" dirty="0"/>
          </a:p>
        </p:txBody>
      </p:sp>
      <p:sp>
        <p:nvSpPr>
          <p:cNvPr id="1024" name="Rectangle 1023"/>
          <p:cNvSpPr/>
          <p:nvPr/>
        </p:nvSpPr>
        <p:spPr>
          <a:xfrm>
            <a:off x="6289675" y="249768"/>
            <a:ext cx="4522392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1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"Riveting and exhausting, fascinating and relentless…”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3983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294</Words>
  <Application>Microsoft Office PowerPoint</Application>
  <PresentationFormat>Widescreen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Aharoni</vt:lpstr>
      <vt:lpstr>Arial</vt:lpstr>
      <vt:lpstr>BatangChe</vt:lpstr>
      <vt:lpstr>Calibri</vt:lpstr>
      <vt:lpstr>Calibri Light</vt:lpstr>
      <vt:lpstr>Comic Sans MS</vt:lpstr>
      <vt:lpstr>Rockwell</vt:lpstr>
      <vt:lpstr>Wingdings 2</vt:lpstr>
      <vt:lpstr>Office Theme</vt:lpstr>
      <vt:lpstr>PowerPoint Presentation</vt:lpstr>
    </vt:vector>
  </TitlesOfParts>
  <Company>Hillcrest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Berlyn</dc:creator>
  <cp:lastModifiedBy>GBerlyn</cp:lastModifiedBy>
  <cp:revision>13</cp:revision>
  <dcterms:created xsi:type="dcterms:W3CDTF">2019-05-20T08:37:24Z</dcterms:created>
  <dcterms:modified xsi:type="dcterms:W3CDTF">2022-02-18T10:57:19Z</dcterms:modified>
</cp:coreProperties>
</file>