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77" r:id="rId2"/>
  </p:sldIdLst>
  <p:sldSz cx="6858000" cy="9906000" type="A4"/>
  <p:notesSz cx="6669088" cy="9872663"/>
  <p:embeddedFontLst>
    <p:embeddedFont>
      <p:font typeface="Gill Sans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5226" autoAdjust="0"/>
  </p:normalViewPr>
  <p:slideViewPr>
    <p:cSldViewPr snapToGrid="0">
      <p:cViewPr varScale="1">
        <p:scale>
          <a:sx n="60" d="100"/>
          <a:sy n="60" d="100"/>
        </p:scale>
        <p:origin x="261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11725" y="740425"/>
            <a:ext cx="4446250" cy="37022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66900" y="4689500"/>
            <a:ext cx="5335250" cy="444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101cc8caff2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2638" y="739775"/>
            <a:ext cx="2563812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101cc8caff2_0_84:notes"/>
          <p:cNvSpPr txBox="1">
            <a:spLocks noGrp="1"/>
          </p:cNvSpPr>
          <p:nvPr>
            <p:ph type="body" idx="1"/>
          </p:nvPr>
        </p:nvSpPr>
        <p:spPr>
          <a:xfrm>
            <a:off x="666900" y="4689500"/>
            <a:ext cx="5335200" cy="44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393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5"/>
              <a:buFont typeface="Gill Sans"/>
              <a:buNone/>
              <a:defRPr sz="33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1pPr>
            <a:lvl2pPr lvl="1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2pPr>
            <a:lvl3pPr lvl="2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550680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5"/>
              <a:buFont typeface="Gill Sans"/>
              <a:buNone/>
              <a:defRPr sz="33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125"/>
              <a:buNone/>
              <a:defRPr sz="11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1pPr>
            <a:lvl2pPr marL="914400" lvl="1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 b="1"/>
            </a:lvl2pPr>
            <a:lvl3pPr marL="1371600" lvl="2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 b="1"/>
            </a:lvl3pPr>
            <a:lvl4pPr marL="1828800" lvl="3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4pPr>
            <a:lvl5pPr marL="2286000" lvl="4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5pPr>
            <a:lvl6pPr marL="2743200" lvl="5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6pPr>
            <a:lvl7pPr marL="3200400" lvl="6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7pPr>
            <a:lvl8pPr marL="3657600" lvl="7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8pPr>
            <a:lvl9pPr marL="4114800" lvl="8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1pPr>
            <a:lvl2pPr marL="914400" lvl="1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 b="1"/>
            </a:lvl2pPr>
            <a:lvl3pPr marL="1371600" lvl="2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 b="1"/>
            </a:lvl3pPr>
            <a:lvl4pPr marL="1828800" lvl="3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4pPr>
            <a:lvl5pPr marL="2286000" lvl="4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5pPr>
            <a:lvl6pPr marL="2743200" lvl="5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6pPr>
            <a:lvl7pPr marL="3200400" lvl="6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7pPr>
            <a:lvl8pPr marL="3657600" lvl="7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8pPr>
            <a:lvl9pPr marL="4114800" lvl="8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426281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8612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2pPr>
            <a:lvl3pPr marL="1371600" lvl="2" indent="-31432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marL="1828800" lvl="3" indent="-300037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4pPr>
            <a:lvl5pPr marL="2286000" lvl="4" indent="-300037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5pPr>
            <a:lvl6pPr marL="2743200" lvl="5" indent="-300037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6pPr>
            <a:lvl7pPr marL="3200400" lvl="6" indent="-300037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7pPr>
            <a:lvl8pPr marL="3657600" lvl="7" indent="-300037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8pPr>
            <a:lvl9pPr marL="4114800" lvl="8" indent="-300037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3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marL="914400" lvl="1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marL="1371600" lvl="2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3pPr>
            <a:lvl4pPr marL="1828800" lvl="3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marL="2286000" lvl="4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marL="2743200" lvl="5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marL="3200400" lvl="6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marL="3657600" lvl="7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marL="4114800" lvl="8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426281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3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marL="914400" lvl="1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marL="1371600" lvl="2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3pPr>
            <a:lvl4pPr marL="1828800" lvl="3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marL="2286000" lvl="4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marL="2743200" lvl="5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marL="3200400" lvl="6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marL="3657600" lvl="7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marL="4114800" lvl="8" indent="-228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5"/>
              <a:buFont typeface="Gill Sans"/>
              <a:buNone/>
              <a:defRPr sz="2475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8612" algn="l" rtl="0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Char char="•"/>
              <a:defRPr sz="1575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00037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2925" algn="l" rtl="0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sz="1013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675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64E839-82A9-43D5-ADB6-8B0D91D4C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1197475" y="1913820"/>
            <a:ext cx="9252950" cy="60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452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20412</TotalTime>
  <Words>0</Words>
  <Application>Microsoft Office PowerPoint</Application>
  <PresentationFormat>A4 Paper (210x297 mm)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DNock</dc:creator>
  <cp:lastModifiedBy>DNock</cp:lastModifiedBy>
  <cp:revision>171</cp:revision>
  <dcterms:modified xsi:type="dcterms:W3CDTF">2022-04-27T16:37:29Z</dcterms:modified>
</cp:coreProperties>
</file>